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24377650" cy="13716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Lato Black" panose="020F0802020204030203" pitchFamily="34" charset="77"/>
      <p:bold r:id="rId19"/>
      <p:italic r:id="rId20"/>
      <p:boldItalic r:id="rId21"/>
    </p:embeddedFont>
    <p:embeddedFont>
      <p:font typeface="Lato Light" panose="020F0502020204030203" pitchFamily="34" charset="77"/>
      <p:regular r:id="rId22"/>
      <p:bold r:id="rId23"/>
      <p:italic r:id="rId24"/>
      <p:boldItalic r:id="rId25"/>
    </p:embeddedFont>
    <p:embeddedFont>
      <p:font typeface="Monda" panose="02000503000000000000" pitchFamily="2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8249">
          <p15:clr>
            <a:srgbClr val="A4A3A4"/>
          </p15:clr>
        </p15:guide>
        <p15:guide id="2" orient="horz" pos="360">
          <p15:clr>
            <a:srgbClr val="A4A3A4"/>
          </p15:clr>
        </p15:guide>
        <p15:guide id="3" pos="7678">
          <p15:clr>
            <a:srgbClr val="A4A3A4"/>
          </p15:clr>
        </p15:guide>
        <p15:guide id="4" pos="910">
          <p15:clr>
            <a:srgbClr val="A4A3A4"/>
          </p15:clr>
        </p15:guide>
        <p15:guide id="5" pos="14446">
          <p15:clr>
            <a:srgbClr val="A4A3A4"/>
          </p15:clr>
        </p15:guide>
        <p15:guide id="6" orient="horz" pos="46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iBEk4OYv8d48l2JHY3MyWeT/6K3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6"/>
  </p:normalViewPr>
  <p:slideViewPr>
    <p:cSldViewPr snapToGrid="0">
      <p:cViewPr varScale="1">
        <p:scale>
          <a:sx n="52" d="100"/>
          <a:sy n="52" d="100"/>
        </p:scale>
        <p:origin x="896" y="208"/>
      </p:cViewPr>
      <p:guideLst>
        <p:guide orient="horz" pos="8249"/>
        <p:guide orient="horz" pos="360"/>
        <p:guide pos="7678"/>
        <p:guide pos="910"/>
        <p:guide pos="14446"/>
        <p:guide orient="horz" pos="4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" name="Google Shape;10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4357f75ee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3" name="Google Shape;273;g74357f75ee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4357f75ee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0" name="Google Shape;290;g74357f75ee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5" name="Google Shape;30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1" name="Google Shape;171;p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9" name="Google Shape;199;p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2" name="Google Shape;212;p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9" name="Google Shape;23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4357f75ee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4" name="Google Shape;254;g74357f75ee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mage Placeholder">
  <p:cSld name="Big Image Placehol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7"/>
          <p:cNvSpPr>
            <a:spLocks noGrp="1"/>
          </p:cNvSpPr>
          <p:nvPr>
            <p:ph type="pic" idx="2"/>
          </p:nvPr>
        </p:nvSpPr>
        <p:spPr>
          <a:xfrm>
            <a:off x="-3176" y="0"/>
            <a:ext cx="24426547" cy="13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Footer">
  <p:cSld name="2_Title and Foot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6"/>
          <p:cNvSpPr txBox="1">
            <a:spLocks noGrp="1"/>
          </p:cNvSpPr>
          <p:nvPr>
            <p:ph type="dt" idx="10"/>
          </p:nvPr>
        </p:nvSpPr>
        <p:spPr>
          <a:xfrm>
            <a:off x="1218883" y="16667467"/>
            <a:ext cx="5688118" cy="730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75" tIns="121875" rIns="243775" bIns="1218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2" name="Google Shape;72;p76"/>
          <p:cNvSpPr>
            <a:spLocks noGrp="1"/>
          </p:cNvSpPr>
          <p:nvPr>
            <p:ph type="pic" idx="2"/>
          </p:nvPr>
        </p:nvSpPr>
        <p:spPr>
          <a:xfrm>
            <a:off x="0" y="0"/>
            <a:ext cx="24414225" cy="13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">
  <p:cSld name="Mai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77"/>
          <p:cNvSpPr>
            <a:spLocks noGrp="1"/>
          </p:cNvSpPr>
          <p:nvPr>
            <p:ph type="pic" idx="2"/>
          </p:nvPr>
        </p:nvSpPr>
        <p:spPr>
          <a:xfrm>
            <a:off x="8717783" y="4603261"/>
            <a:ext cx="6927407" cy="9112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folio One">
  <p:cSld name="Portfolio On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8"/>
          <p:cNvSpPr>
            <a:spLocks noGrp="1"/>
          </p:cNvSpPr>
          <p:nvPr>
            <p:ph type="pic" idx="2"/>
          </p:nvPr>
        </p:nvSpPr>
        <p:spPr>
          <a:xfrm>
            <a:off x="2575924" y="2857374"/>
            <a:ext cx="4633615" cy="463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7" name="Google Shape;77;p78"/>
          <p:cNvSpPr>
            <a:spLocks noGrp="1"/>
          </p:cNvSpPr>
          <p:nvPr>
            <p:ph type="pic" idx="3"/>
          </p:nvPr>
        </p:nvSpPr>
        <p:spPr>
          <a:xfrm>
            <a:off x="12125293" y="2867710"/>
            <a:ext cx="4633615" cy="463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8" name="Google Shape;78;p78"/>
          <p:cNvSpPr>
            <a:spLocks noGrp="1"/>
          </p:cNvSpPr>
          <p:nvPr>
            <p:ph type="pic" idx="4"/>
          </p:nvPr>
        </p:nvSpPr>
        <p:spPr>
          <a:xfrm>
            <a:off x="16899977" y="2877899"/>
            <a:ext cx="4633615" cy="463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9" name="Google Shape;79;p78"/>
          <p:cNvSpPr>
            <a:spLocks noGrp="1"/>
          </p:cNvSpPr>
          <p:nvPr>
            <p:ph type="pic" idx="5"/>
          </p:nvPr>
        </p:nvSpPr>
        <p:spPr>
          <a:xfrm>
            <a:off x="2575924" y="7677814"/>
            <a:ext cx="4633615" cy="463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0" name="Google Shape;80;p78"/>
          <p:cNvSpPr>
            <a:spLocks noGrp="1"/>
          </p:cNvSpPr>
          <p:nvPr>
            <p:ph type="pic" idx="6"/>
          </p:nvPr>
        </p:nvSpPr>
        <p:spPr>
          <a:xfrm>
            <a:off x="7350608" y="7677814"/>
            <a:ext cx="4633615" cy="463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1" name="Google Shape;81;p78"/>
          <p:cNvSpPr>
            <a:spLocks noGrp="1"/>
          </p:cNvSpPr>
          <p:nvPr>
            <p:ph type="pic" idx="7"/>
          </p:nvPr>
        </p:nvSpPr>
        <p:spPr>
          <a:xfrm>
            <a:off x="12125293" y="7657288"/>
            <a:ext cx="4633615" cy="463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2" name="Google Shape;82;p78"/>
          <p:cNvSpPr>
            <a:spLocks noGrp="1"/>
          </p:cNvSpPr>
          <p:nvPr>
            <p:ph type="pic" idx="8"/>
          </p:nvPr>
        </p:nvSpPr>
        <p:spPr>
          <a:xfrm>
            <a:off x="16899977" y="7657288"/>
            <a:ext cx="4633615" cy="463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3" name="Google Shape;83;p78"/>
          <p:cNvSpPr>
            <a:spLocks noGrp="1"/>
          </p:cNvSpPr>
          <p:nvPr>
            <p:ph type="pic" idx="9"/>
          </p:nvPr>
        </p:nvSpPr>
        <p:spPr>
          <a:xfrm>
            <a:off x="7350608" y="2857374"/>
            <a:ext cx="4633615" cy="463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Big Image Placeholder">
  <p:cSld name="7_Big Image Placeholder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9"/>
          <p:cNvSpPr>
            <a:spLocks noGrp="1"/>
          </p:cNvSpPr>
          <p:nvPr>
            <p:ph type="pic" idx="2"/>
          </p:nvPr>
        </p:nvSpPr>
        <p:spPr>
          <a:xfrm>
            <a:off x="1748622" y="3048000"/>
            <a:ext cx="6710296" cy="807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6" name="Google Shape;86;p79"/>
          <p:cNvSpPr>
            <a:spLocks noGrp="1"/>
          </p:cNvSpPr>
          <p:nvPr>
            <p:ph type="pic" idx="3"/>
          </p:nvPr>
        </p:nvSpPr>
        <p:spPr>
          <a:xfrm>
            <a:off x="8933425" y="3048000"/>
            <a:ext cx="6710296" cy="807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7" name="Google Shape;87;p79"/>
          <p:cNvSpPr>
            <a:spLocks noGrp="1"/>
          </p:cNvSpPr>
          <p:nvPr>
            <p:ph type="pic" idx="4"/>
          </p:nvPr>
        </p:nvSpPr>
        <p:spPr>
          <a:xfrm>
            <a:off x="16115233" y="3048000"/>
            <a:ext cx="6710296" cy="807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ptop 02">
  <p:cSld name="Laptop 0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0"/>
          <p:cNvSpPr>
            <a:spLocks noGrp="1"/>
          </p:cNvSpPr>
          <p:nvPr>
            <p:ph type="pic" idx="2"/>
          </p:nvPr>
        </p:nvSpPr>
        <p:spPr>
          <a:xfrm>
            <a:off x="8368334" y="3668921"/>
            <a:ext cx="7607690" cy="473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B8B9B8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B8B9B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Big Image Placeholder">
  <p:cSld name="18_Big Image Placeholder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81"/>
          <p:cNvSpPr>
            <a:spLocks noGrp="1"/>
          </p:cNvSpPr>
          <p:nvPr>
            <p:ph type="pic" idx="2"/>
          </p:nvPr>
        </p:nvSpPr>
        <p:spPr>
          <a:xfrm>
            <a:off x="10069304" y="3915515"/>
            <a:ext cx="4338322" cy="766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B8B9B8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B8B9B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Master_slide">
  <p:cSld name="1_Master_slide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2"/>
          <p:cNvSpPr>
            <a:spLocks noGrp="1"/>
          </p:cNvSpPr>
          <p:nvPr>
            <p:ph type="pic" idx="2"/>
          </p:nvPr>
        </p:nvSpPr>
        <p:spPr>
          <a:xfrm>
            <a:off x="1854867" y="3764006"/>
            <a:ext cx="9121014" cy="5465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B8B9B8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B8B9B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Big Image Placeholder">
  <p:cSld name="17_Big Image Placehold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3"/>
          <p:cNvSpPr>
            <a:spLocks noGrp="1"/>
          </p:cNvSpPr>
          <p:nvPr>
            <p:ph type="pic" idx="2"/>
          </p:nvPr>
        </p:nvSpPr>
        <p:spPr>
          <a:xfrm>
            <a:off x="17144061" y="5628837"/>
            <a:ext cx="3229439" cy="4187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B8B9B8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B8B9B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Master_slide">
  <p:cSld name="2_Master_slide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4"/>
          <p:cNvSpPr>
            <a:spLocks noGrp="1"/>
          </p:cNvSpPr>
          <p:nvPr>
            <p:ph type="pic" idx="2"/>
          </p:nvPr>
        </p:nvSpPr>
        <p:spPr>
          <a:xfrm>
            <a:off x="13741605" y="3617049"/>
            <a:ext cx="7138858" cy="451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B8B9B8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B8B9B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8" name="Google Shape;98;p84"/>
          <p:cNvSpPr>
            <a:spLocks noGrp="1"/>
          </p:cNvSpPr>
          <p:nvPr>
            <p:ph type="pic" idx="3"/>
          </p:nvPr>
        </p:nvSpPr>
        <p:spPr>
          <a:xfrm>
            <a:off x="3452340" y="3673514"/>
            <a:ext cx="7138858" cy="4392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B8B9B8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B8B9B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Big Image Placeholder">
  <p:cSld name="20_Big Image Placehol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5"/>
          <p:cNvSpPr>
            <a:spLocks noGrp="1"/>
          </p:cNvSpPr>
          <p:nvPr>
            <p:ph type="pic" idx="2"/>
          </p:nvPr>
        </p:nvSpPr>
        <p:spPr>
          <a:xfrm>
            <a:off x="-18288" y="3209115"/>
            <a:ext cx="24395937" cy="7458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B8B9B8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B8B9B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ster">
  <p:cSld name="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8"/>
          <p:cNvSpPr>
            <a:spLocks noGrp="1"/>
          </p:cNvSpPr>
          <p:nvPr>
            <p:ph type="pic" idx="2"/>
          </p:nvPr>
        </p:nvSpPr>
        <p:spPr>
          <a:xfrm>
            <a:off x="1" y="3121644"/>
            <a:ext cx="24439599" cy="6368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rvices">
  <p:cSld name="Service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9"/>
          <p:cNvSpPr>
            <a:spLocks noGrp="1"/>
          </p:cNvSpPr>
          <p:nvPr>
            <p:ph type="pic" idx="2"/>
          </p:nvPr>
        </p:nvSpPr>
        <p:spPr>
          <a:xfrm>
            <a:off x="0" y="3419724"/>
            <a:ext cx="24377649" cy="6316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BFBFBF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BFBFB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Clients Rectangle">
  <p:cSld name="Our Clients Rectang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1"/>
          <p:cNvSpPr>
            <a:spLocks noGrp="1"/>
          </p:cNvSpPr>
          <p:nvPr>
            <p:ph type="pic" idx="2"/>
          </p:nvPr>
        </p:nvSpPr>
        <p:spPr>
          <a:xfrm>
            <a:off x="1666847" y="3343138"/>
            <a:ext cx="4630133" cy="209031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4" name="Google Shape;24;p71"/>
          <p:cNvSpPr>
            <a:spLocks noGrp="1"/>
          </p:cNvSpPr>
          <p:nvPr>
            <p:ph type="pic" idx="3"/>
          </p:nvPr>
        </p:nvSpPr>
        <p:spPr>
          <a:xfrm>
            <a:off x="7396240" y="3343138"/>
            <a:ext cx="4630133" cy="209031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5" name="Google Shape;25;p71"/>
          <p:cNvSpPr>
            <a:spLocks noGrp="1"/>
          </p:cNvSpPr>
          <p:nvPr>
            <p:ph type="pic" idx="4"/>
          </p:nvPr>
        </p:nvSpPr>
        <p:spPr>
          <a:xfrm>
            <a:off x="12760861" y="3343138"/>
            <a:ext cx="4630133" cy="209031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6" name="Google Shape;26;p71"/>
          <p:cNvSpPr>
            <a:spLocks noGrp="1"/>
          </p:cNvSpPr>
          <p:nvPr>
            <p:ph type="pic" idx="5"/>
          </p:nvPr>
        </p:nvSpPr>
        <p:spPr>
          <a:xfrm>
            <a:off x="18084877" y="3343138"/>
            <a:ext cx="4630133" cy="209031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7" name="Google Shape;27;p71"/>
          <p:cNvSpPr>
            <a:spLocks noGrp="1"/>
          </p:cNvSpPr>
          <p:nvPr>
            <p:ph type="pic" idx="6"/>
          </p:nvPr>
        </p:nvSpPr>
        <p:spPr>
          <a:xfrm>
            <a:off x="1666847" y="5936179"/>
            <a:ext cx="4630133" cy="209031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8" name="Google Shape;28;p71"/>
          <p:cNvSpPr>
            <a:spLocks noGrp="1"/>
          </p:cNvSpPr>
          <p:nvPr>
            <p:ph type="pic" idx="7"/>
          </p:nvPr>
        </p:nvSpPr>
        <p:spPr>
          <a:xfrm>
            <a:off x="7396240" y="5936179"/>
            <a:ext cx="4630133" cy="209031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9" name="Google Shape;29;p71"/>
          <p:cNvSpPr>
            <a:spLocks noGrp="1"/>
          </p:cNvSpPr>
          <p:nvPr>
            <p:ph type="pic" idx="8"/>
          </p:nvPr>
        </p:nvSpPr>
        <p:spPr>
          <a:xfrm>
            <a:off x="12760861" y="5936179"/>
            <a:ext cx="4630133" cy="209031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30" name="Google Shape;30;p71"/>
          <p:cNvSpPr>
            <a:spLocks noGrp="1"/>
          </p:cNvSpPr>
          <p:nvPr>
            <p:ph type="pic" idx="9"/>
          </p:nvPr>
        </p:nvSpPr>
        <p:spPr>
          <a:xfrm>
            <a:off x="18084877" y="5936179"/>
            <a:ext cx="4630133" cy="209031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31" name="Google Shape;31;p71"/>
          <p:cNvSpPr>
            <a:spLocks noGrp="1"/>
          </p:cNvSpPr>
          <p:nvPr>
            <p:ph type="pic" idx="13"/>
          </p:nvPr>
        </p:nvSpPr>
        <p:spPr>
          <a:xfrm>
            <a:off x="1666847" y="8555682"/>
            <a:ext cx="4630133" cy="209031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32" name="Google Shape;32;p71"/>
          <p:cNvSpPr>
            <a:spLocks noGrp="1"/>
          </p:cNvSpPr>
          <p:nvPr>
            <p:ph type="pic" idx="14"/>
          </p:nvPr>
        </p:nvSpPr>
        <p:spPr>
          <a:xfrm>
            <a:off x="7396240" y="8555682"/>
            <a:ext cx="4630133" cy="209031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33" name="Google Shape;33;p71"/>
          <p:cNvSpPr>
            <a:spLocks noGrp="1"/>
          </p:cNvSpPr>
          <p:nvPr>
            <p:ph type="pic" idx="15"/>
          </p:nvPr>
        </p:nvSpPr>
        <p:spPr>
          <a:xfrm>
            <a:off x="12760861" y="8555682"/>
            <a:ext cx="4630133" cy="209031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34" name="Google Shape;34;p71"/>
          <p:cNvSpPr>
            <a:spLocks noGrp="1"/>
          </p:cNvSpPr>
          <p:nvPr>
            <p:ph type="pic" idx="16"/>
          </p:nvPr>
        </p:nvSpPr>
        <p:spPr>
          <a:xfrm>
            <a:off x="18084877" y="8555682"/>
            <a:ext cx="4630133" cy="209031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Clients Square">
  <p:cSld name="Our Clients Squar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2"/>
          <p:cNvSpPr>
            <a:spLocks noGrp="1"/>
          </p:cNvSpPr>
          <p:nvPr>
            <p:ph type="pic" idx="2"/>
          </p:nvPr>
        </p:nvSpPr>
        <p:spPr>
          <a:xfrm>
            <a:off x="3101313" y="3272876"/>
            <a:ext cx="2822817" cy="282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37" name="Google Shape;37;p72"/>
          <p:cNvSpPr>
            <a:spLocks noGrp="1"/>
          </p:cNvSpPr>
          <p:nvPr>
            <p:ph type="pic" idx="3"/>
          </p:nvPr>
        </p:nvSpPr>
        <p:spPr>
          <a:xfrm>
            <a:off x="6159690" y="3272876"/>
            <a:ext cx="2822817" cy="282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38" name="Google Shape;38;p72"/>
          <p:cNvSpPr>
            <a:spLocks noGrp="1"/>
          </p:cNvSpPr>
          <p:nvPr>
            <p:ph type="pic" idx="4"/>
          </p:nvPr>
        </p:nvSpPr>
        <p:spPr>
          <a:xfrm>
            <a:off x="9218066" y="3272876"/>
            <a:ext cx="2822817" cy="282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39" name="Google Shape;39;p72"/>
          <p:cNvSpPr>
            <a:spLocks noGrp="1"/>
          </p:cNvSpPr>
          <p:nvPr>
            <p:ph type="pic" idx="5"/>
          </p:nvPr>
        </p:nvSpPr>
        <p:spPr>
          <a:xfrm>
            <a:off x="12276443" y="3272876"/>
            <a:ext cx="2822817" cy="282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0" name="Google Shape;40;p72"/>
          <p:cNvSpPr>
            <a:spLocks noGrp="1"/>
          </p:cNvSpPr>
          <p:nvPr>
            <p:ph type="pic" idx="6"/>
          </p:nvPr>
        </p:nvSpPr>
        <p:spPr>
          <a:xfrm>
            <a:off x="15334820" y="3272876"/>
            <a:ext cx="2822817" cy="282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1" name="Google Shape;41;p72"/>
          <p:cNvSpPr>
            <a:spLocks noGrp="1"/>
          </p:cNvSpPr>
          <p:nvPr>
            <p:ph type="pic" idx="7"/>
          </p:nvPr>
        </p:nvSpPr>
        <p:spPr>
          <a:xfrm>
            <a:off x="18393197" y="3272876"/>
            <a:ext cx="2822817" cy="282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2" name="Google Shape;42;p72"/>
          <p:cNvSpPr>
            <a:spLocks noGrp="1"/>
          </p:cNvSpPr>
          <p:nvPr>
            <p:ph type="pic" idx="8"/>
          </p:nvPr>
        </p:nvSpPr>
        <p:spPr>
          <a:xfrm>
            <a:off x="3101313" y="6339236"/>
            <a:ext cx="2822817" cy="282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3" name="Google Shape;43;p72"/>
          <p:cNvSpPr>
            <a:spLocks noGrp="1"/>
          </p:cNvSpPr>
          <p:nvPr>
            <p:ph type="pic" idx="9"/>
          </p:nvPr>
        </p:nvSpPr>
        <p:spPr>
          <a:xfrm>
            <a:off x="6159690" y="6339236"/>
            <a:ext cx="2822817" cy="282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4" name="Google Shape;44;p72"/>
          <p:cNvSpPr>
            <a:spLocks noGrp="1"/>
          </p:cNvSpPr>
          <p:nvPr>
            <p:ph type="pic" idx="13"/>
          </p:nvPr>
        </p:nvSpPr>
        <p:spPr>
          <a:xfrm>
            <a:off x="9218066" y="6339236"/>
            <a:ext cx="2822817" cy="282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5" name="Google Shape;45;p72"/>
          <p:cNvSpPr>
            <a:spLocks noGrp="1"/>
          </p:cNvSpPr>
          <p:nvPr>
            <p:ph type="pic" idx="14"/>
          </p:nvPr>
        </p:nvSpPr>
        <p:spPr>
          <a:xfrm>
            <a:off x="12276443" y="6339236"/>
            <a:ext cx="2822817" cy="282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6" name="Google Shape;46;p72"/>
          <p:cNvSpPr>
            <a:spLocks noGrp="1"/>
          </p:cNvSpPr>
          <p:nvPr>
            <p:ph type="pic" idx="15"/>
          </p:nvPr>
        </p:nvSpPr>
        <p:spPr>
          <a:xfrm>
            <a:off x="15334820" y="6339236"/>
            <a:ext cx="2822817" cy="282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7" name="Google Shape;47;p72"/>
          <p:cNvSpPr>
            <a:spLocks noGrp="1"/>
          </p:cNvSpPr>
          <p:nvPr>
            <p:ph type="pic" idx="16"/>
          </p:nvPr>
        </p:nvSpPr>
        <p:spPr>
          <a:xfrm>
            <a:off x="18393197" y="6339236"/>
            <a:ext cx="2822817" cy="282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8" name="Google Shape;48;p72"/>
          <p:cNvSpPr>
            <a:spLocks noGrp="1"/>
          </p:cNvSpPr>
          <p:nvPr>
            <p:ph type="pic" idx="17"/>
          </p:nvPr>
        </p:nvSpPr>
        <p:spPr>
          <a:xfrm>
            <a:off x="3101313" y="9478514"/>
            <a:ext cx="2822817" cy="282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9" name="Google Shape;49;p72"/>
          <p:cNvSpPr>
            <a:spLocks noGrp="1"/>
          </p:cNvSpPr>
          <p:nvPr>
            <p:ph type="pic" idx="18"/>
          </p:nvPr>
        </p:nvSpPr>
        <p:spPr>
          <a:xfrm>
            <a:off x="6159690" y="9478514"/>
            <a:ext cx="2822817" cy="282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50" name="Google Shape;50;p72"/>
          <p:cNvSpPr>
            <a:spLocks noGrp="1"/>
          </p:cNvSpPr>
          <p:nvPr>
            <p:ph type="pic" idx="19"/>
          </p:nvPr>
        </p:nvSpPr>
        <p:spPr>
          <a:xfrm>
            <a:off x="9218066" y="9478514"/>
            <a:ext cx="2822817" cy="282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51" name="Google Shape;51;p72"/>
          <p:cNvSpPr>
            <a:spLocks noGrp="1"/>
          </p:cNvSpPr>
          <p:nvPr>
            <p:ph type="pic" idx="20"/>
          </p:nvPr>
        </p:nvSpPr>
        <p:spPr>
          <a:xfrm>
            <a:off x="12276443" y="9478514"/>
            <a:ext cx="2822817" cy="282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52" name="Google Shape;52;p72"/>
          <p:cNvSpPr>
            <a:spLocks noGrp="1"/>
          </p:cNvSpPr>
          <p:nvPr>
            <p:ph type="pic" idx="21"/>
          </p:nvPr>
        </p:nvSpPr>
        <p:spPr>
          <a:xfrm>
            <a:off x="15334820" y="9478514"/>
            <a:ext cx="2822817" cy="282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53" name="Google Shape;53;p72"/>
          <p:cNvSpPr>
            <a:spLocks noGrp="1"/>
          </p:cNvSpPr>
          <p:nvPr>
            <p:ph type="pic" idx="22"/>
          </p:nvPr>
        </p:nvSpPr>
        <p:spPr>
          <a:xfrm>
            <a:off x="18393197" y="9478514"/>
            <a:ext cx="2822817" cy="282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ig Image Placeholder">
  <p:cSld name="2_Big Image Placehold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3"/>
          <p:cNvSpPr>
            <a:spLocks noGrp="1"/>
          </p:cNvSpPr>
          <p:nvPr>
            <p:ph type="pic" idx="2"/>
          </p:nvPr>
        </p:nvSpPr>
        <p:spPr>
          <a:xfrm>
            <a:off x="1541676" y="2984874"/>
            <a:ext cx="4114800" cy="4114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56" name="Google Shape;56;p73"/>
          <p:cNvSpPr>
            <a:spLocks noGrp="1"/>
          </p:cNvSpPr>
          <p:nvPr>
            <p:ph type="pic" idx="3"/>
          </p:nvPr>
        </p:nvSpPr>
        <p:spPr>
          <a:xfrm>
            <a:off x="7297949" y="2984874"/>
            <a:ext cx="4114800" cy="4114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57" name="Google Shape;57;p73"/>
          <p:cNvSpPr>
            <a:spLocks noGrp="1"/>
          </p:cNvSpPr>
          <p:nvPr>
            <p:ph type="pic" idx="4"/>
          </p:nvPr>
        </p:nvSpPr>
        <p:spPr>
          <a:xfrm>
            <a:off x="12954659" y="2984874"/>
            <a:ext cx="4114800" cy="4114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58" name="Google Shape;58;p73"/>
          <p:cNvSpPr>
            <a:spLocks noGrp="1"/>
          </p:cNvSpPr>
          <p:nvPr>
            <p:ph type="pic" idx="5"/>
          </p:nvPr>
        </p:nvSpPr>
        <p:spPr>
          <a:xfrm>
            <a:off x="18601817" y="2984874"/>
            <a:ext cx="4114800" cy="4114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Big Image Placeholder">
  <p:cSld name="3_Big Image Placehold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4"/>
          <p:cNvSpPr>
            <a:spLocks noGrp="1"/>
          </p:cNvSpPr>
          <p:nvPr>
            <p:ph type="pic" idx="2"/>
          </p:nvPr>
        </p:nvSpPr>
        <p:spPr>
          <a:xfrm>
            <a:off x="2296923" y="2527999"/>
            <a:ext cx="2743200" cy="2743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61" name="Google Shape;61;p74"/>
          <p:cNvSpPr>
            <a:spLocks noGrp="1"/>
          </p:cNvSpPr>
          <p:nvPr>
            <p:ph type="pic" idx="3"/>
          </p:nvPr>
        </p:nvSpPr>
        <p:spPr>
          <a:xfrm>
            <a:off x="8087229" y="2527999"/>
            <a:ext cx="2743200" cy="2743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62" name="Google Shape;62;p74"/>
          <p:cNvSpPr>
            <a:spLocks noGrp="1"/>
          </p:cNvSpPr>
          <p:nvPr>
            <p:ph type="pic" idx="4"/>
          </p:nvPr>
        </p:nvSpPr>
        <p:spPr>
          <a:xfrm>
            <a:off x="13742306" y="2527999"/>
            <a:ext cx="2743200" cy="2743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63" name="Google Shape;63;p74"/>
          <p:cNvSpPr>
            <a:spLocks noGrp="1"/>
          </p:cNvSpPr>
          <p:nvPr>
            <p:ph type="pic" idx="5"/>
          </p:nvPr>
        </p:nvSpPr>
        <p:spPr>
          <a:xfrm>
            <a:off x="19371495" y="2527999"/>
            <a:ext cx="2743200" cy="2743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64" name="Google Shape;64;p74"/>
          <p:cNvSpPr>
            <a:spLocks noGrp="1"/>
          </p:cNvSpPr>
          <p:nvPr>
            <p:ph type="pic" idx="6"/>
          </p:nvPr>
        </p:nvSpPr>
        <p:spPr>
          <a:xfrm>
            <a:off x="2296923" y="7568587"/>
            <a:ext cx="2743200" cy="2743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65" name="Google Shape;65;p74"/>
          <p:cNvSpPr>
            <a:spLocks noGrp="1"/>
          </p:cNvSpPr>
          <p:nvPr>
            <p:ph type="pic" idx="7"/>
          </p:nvPr>
        </p:nvSpPr>
        <p:spPr>
          <a:xfrm>
            <a:off x="8087229" y="7568587"/>
            <a:ext cx="2743200" cy="2743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66" name="Google Shape;66;p74"/>
          <p:cNvSpPr>
            <a:spLocks noGrp="1"/>
          </p:cNvSpPr>
          <p:nvPr>
            <p:ph type="pic" idx="8"/>
          </p:nvPr>
        </p:nvSpPr>
        <p:spPr>
          <a:xfrm>
            <a:off x="13742306" y="7568587"/>
            <a:ext cx="2743200" cy="2743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67" name="Google Shape;67;p74"/>
          <p:cNvSpPr>
            <a:spLocks noGrp="1"/>
          </p:cNvSpPr>
          <p:nvPr>
            <p:ph type="pic" idx="9"/>
          </p:nvPr>
        </p:nvSpPr>
        <p:spPr>
          <a:xfrm>
            <a:off x="19371495" y="7568587"/>
            <a:ext cx="2743200" cy="2743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ig Image Placeholder">
  <p:cSld name="1_Big Image Placehol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5"/>
          <p:cNvSpPr>
            <a:spLocks noGrp="1"/>
          </p:cNvSpPr>
          <p:nvPr>
            <p:ph type="pic" idx="2"/>
          </p:nvPr>
        </p:nvSpPr>
        <p:spPr>
          <a:xfrm>
            <a:off x="12667862" y="3240710"/>
            <a:ext cx="10052051" cy="846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6"/>
          <p:cNvSpPr txBox="1"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ato Light"/>
              <a:buNone/>
              <a:defRPr sz="6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6"/>
          <p:cNvSpPr txBox="1"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" name="Google Shape;12;p66"/>
          <p:cNvSpPr txBox="1"/>
          <p:nvPr/>
        </p:nvSpPr>
        <p:spPr>
          <a:xfrm>
            <a:off x="22679234" y="818652"/>
            <a:ext cx="738273" cy="55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 sz="2400" b="1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24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66"/>
          <p:cNvSpPr/>
          <p:nvPr/>
        </p:nvSpPr>
        <p:spPr>
          <a:xfrm>
            <a:off x="22708638" y="751014"/>
            <a:ext cx="687533" cy="687533"/>
          </a:xfrm>
          <a:prstGeom prst="ellipse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" name="Google Shape;14;p66"/>
          <p:cNvSpPr/>
          <p:nvPr/>
        </p:nvSpPr>
        <p:spPr>
          <a:xfrm>
            <a:off x="10396805" y="0"/>
            <a:ext cx="3611504" cy="2777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 amt="50000"/>
          </a:blip>
          <a:srcRect t="17032" b="17031"/>
          <a:stretch/>
        </p:blipFill>
        <p:spPr>
          <a:xfrm>
            <a:off x="18339" y="0"/>
            <a:ext cx="24374016" cy="13686503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"/>
          <p:cNvSpPr/>
          <p:nvPr/>
        </p:nvSpPr>
        <p:spPr>
          <a:xfrm>
            <a:off x="8104818" y="0"/>
            <a:ext cx="8201058" cy="9478928"/>
          </a:xfrm>
          <a:prstGeom prst="rect">
            <a:avLst/>
          </a:prstGeom>
          <a:solidFill>
            <a:srgbClr val="002060">
              <a:alpha val="64313"/>
            </a:srgbClr>
          </a:solidFill>
          <a:ln>
            <a:noFill/>
          </a:ln>
        </p:spPr>
        <p:txBody>
          <a:bodyPr spcFirstLastPara="1" wrap="square" lIns="182825" tIns="91400" rIns="182825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108" name="Google Shape;108;p1"/>
          <p:cNvGrpSpPr/>
          <p:nvPr/>
        </p:nvGrpSpPr>
        <p:grpSpPr>
          <a:xfrm>
            <a:off x="7514956" y="5148595"/>
            <a:ext cx="9380784" cy="3921415"/>
            <a:chOff x="8671242" y="3067621"/>
            <a:chExt cx="7031988" cy="3288977"/>
          </a:xfrm>
        </p:grpSpPr>
        <p:sp>
          <p:nvSpPr>
            <p:cNvPr id="109" name="Google Shape;109;p1"/>
            <p:cNvSpPr txBox="1"/>
            <p:nvPr/>
          </p:nvSpPr>
          <p:spPr>
            <a:xfrm>
              <a:off x="8671242" y="3067621"/>
              <a:ext cx="7031988" cy="13164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lang="en-US" sz="6000" b="0" i="0" u="none" strike="noStrike" cap="none">
                  <a:solidFill>
                    <a:schemeClr val="lt1"/>
                  </a:solidFill>
                  <a:latin typeface="Lato Black"/>
                  <a:ea typeface="Lato Black"/>
                  <a:cs typeface="Lato Black"/>
                  <a:sym typeface="Lato Black"/>
                </a:rPr>
                <a:t>Game Data Analytics Project 1</a:t>
              </a:r>
              <a:endPara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"/>
            <p:cNvSpPr txBox="1"/>
            <p:nvPr/>
          </p:nvSpPr>
          <p:spPr>
            <a:xfrm>
              <a:off x="10039876" y="4885240"/>
              <a:ext cx="4267568" cy="14713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0" i="0" u="none" strike="noStrike" cap="none">
                  <a:solidFill>
                    <a:schemeClr val="lt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Evelyn (Wanyi) Dong  Jenny Shang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0" i="0" u="none" strike="noStrike" cap="none">
                  <a:solidFill>
                    <a:schemeClr val="lt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Matt Andersen</a:t>
              </a: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" name="Google Shape;111;p1"/>
          <p:cNvSpPr/>
          <p:nvPr/>
        </p:nvSpPr>
        <p:spPr>
          <a:xfrm>
            <a:off x="11316705" y="1090200"/>
            <a:ext cx="1744240" cy="1968641"/>
          </a:xfrm>
          <a:custGeom>
            <a:avLst/>
            <a:gdLst/>
            <a:ahLst/>
            <a:cxnLst/>
            <a:rect l="l" t="t" r="r" b="b"/>
            <a:pathLst>
              <a:path w="50" h="64" extrusionOk="0">
                <a:moveTo>
                  <a:pt x="50" y="61"/>
                </a:moveTo>
                <a:cubicBezTo>
                  <a:pt x="50" y="63"/>
                  <a:pt x="49" y="64"/>
                  <a:pt x="48" y="64"/>
                </a:cubicBezTo>
                <a:cubicBezTo>
                  <a:pt x="2" y="64"/>
                  <a:pt x="2" y="64"/>
                  <a:pt x="2" y="64"/>
                </a:cubicBezTo>
                <a:cubicBezTo>
                  <a:pt x="1" y="64"/>
                  <a:pt x="0" y="63"/>
                  <a:pt x="0" y="61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9" y="0"/>
                  <a:pt x="50" y="1"/>
                  <a:pt x="50" y="2"/>
                </a:cubicBezTo>
                <a:lnTo>
                  <a:pt x="50" y="61"/>
                </a:lnTo>
                <a:close/>
                <a:moveTo>
                  <a:pt x="45" y="59"/>
                </a:moveTo>
                <a:cubicBezTo>
                  <a:pt x="45" y="4"/>
                  <a:pt x="45" y="4"/>
                  <a:pt x="45" y="4"/>
                </a:cubicBezTo>
                <a:cubicBezTo>
                  <a:pt x="4" y="4"/>
                  <a:pt x="4" y="4"/>
                  <a:pt x="4" y="4"/>
                </a:cubicBezTo>
                <a:cubicBezTo>
                  <a:pt x="4" y="59"/>
                  <a:pt x="4" y="59"/>
                  <a:pt x="4" y="59"/>
                </a:cubicBezTo>
                <a:cubicBezTo>
                  <a:pt x="18" y="59"/>
                  <a:pt x="18" y="59"/>
                  <a:pt x="18" y="59"/>
                </a:cubicBezTo>
                <a:cubicBezTo>
                  <a:pt x="18" y="51"/>
                  <a:pt x="18" y="51"/>
                  <a:pt x="18" y="51"/>
                </a:cubicBezTo>
                <a:cubicBezTo>
                  <a:pt x="18" y="51"/>
                  <a:pt x="19" y="50"/>
                  <a:pt x="19" y="50"/>
                </a:cubicBezTo>
                <a:cubicBezTo>
                  <a:pt x="31" y="50"/>
                  <a:pt x="31" y="50"/>
                  <a:pt x="31" y="50"/>
                </a:cubicBezTo>
                <a:cubicBezTo>
                  <a:pt x="31" y="50"/>
                  <a:pt x="32" y="51"/>
                  <a:pt x="32" y="51"/>
                </a:cubicBezTo>
                <a:cubicBezTo>
                  <a:pt x="32" y="59"/>
                  <a:pt x="32" y="59"/>
                  <a:pt x="32" y="59"/>
                </a:cubicBezTo>
                <a:lnTo>
                  <a:pt x="45" y="59"/>
                </a:lnTo>
                <a:close/>
                <a:moveTo>
                  <a:pt x="13" y="12"/>
                </a:moveTo>
                <a:cubicBezTo>
                  <a:pt x="13" y="13"/>
                  <a:pt x="13" y="13"/>
                  <a:pt x="12" y="13"/>
                </a:cubicBezTo>
                <a:cubicBezTo>
                  <a:pt x="10" y="13"/>
                  <a:pt x="10" y="13"/>
                  <a:pt x="10" y="13"/>
                </a:cubicBezTo>
                <a:cubicBezTo>
                  <a:pt x="9" y="13"/>
                  <a:pt x="9" y="13"/>
                  <a:pt x="9" y="12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9"/>
                  <a:pt x="9" y="9"/>
                  <a:pt x="10" y="9"/>
                </a:cubicBezTo>
                <a:cubicBezTo>
                  <a:pt x="12" y="9"/>
                  <a:pt x="12" y="9"/>
                  <a:pt x="12" y="9"/>
                </a:cubicBezTo>
                <a:cubicBezTo>
                  <a:pt x="13" y="9"/>
                  <a:pt x="13" y="9"/>
                  <a:pt x="13" y="10"/>
                </a:cubicBezTo>
                <a:lnTo>
                  <a:pt x="13" y="12"/>
                </a:lnTo>
                <a:close/>
                <a:moveTo>
                  <a:pt x="13" y="21"/>
                </a:moveTo>
                <a:cubicBezTo>
                  <a:pt x="13" y="22"/>
                  <a:pt x="13" y="23"/>
                  <a:pt x="12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9" y="23"/>
                  <a:pt x="9" y="22"/>
                  <a:pt x="9" y="21"/>
                </a:cubicBezTo>
                <a:cubicBezTo>
                  <a:pt x="9" y="19"/>
                  <a:pt x="9" y="19"/>
                  <a:pt x="9" y="19"/>
                </a:cubicBezTo>
                <a:cubicBezTo>
                  <a:pt x="9" y="19"/>
                  <a:pt x="9" y="18"/>
                  <a:pt x="10" y="18"/>
                </a:cubicBezTo>
                <a:cubicBezTo>
                  <a:pt x="12" y="18"/>
                  <a:pt x="12" y="18"/>
                  <a:pt x="12" y="18"/>
                </a:cubicBezTo>
                <a:cubicBezTo>
                  <a:pt x="13" y="18"/>
                  <a:pt x="13" y="19"/>
                  <a:pt x="13" y="19"/>
                </a:cubicBezTo>
                <a:lnTo>
                  <a:pt x="13" y="21"/>
                </a:lnTo>
                <a:close/>
                <a:moveTo>
                  <a:pt x="13" y="31"/>
                </a:moveTo>
                <a:cubicBezTo>
                  <a:pt x="13" y="31"/>
                  <a:pt x="13" y="32"/>
                  <a:pt x="12" y="32"/>
                </a:cubicBezTo>
                <a:cubicBezTo>
                  <a:pt x="10" y="32"/>
                  <a:pt x="10" y="32"/>
                  <a:pt x="10" y="32"/>
                </a:cubicBezTo>
                <a:cubicBezTo>
                  <a:pt x="9" y="32"/>
                  <a:pt x="9" y="31"/>
                  <a:pt x="9" y="31"/>
                </a:cubicBezTo>
                <a:cubicBezTo>
                  <a:pt x="9" y="28"/>
                  <a:pt x="9" y="28"/>
                  <a:pt x="9" y="28"/>
                </a:cubicBezTo>
                <a:cubicBezTo>
                  <a:pt x="9" y="28"/>
                  <a:pt x="9" y="27"/>
                  <a:pt x="10" y="27"/>
                </a:cubicBezTo>
                <a:cubicBezTo>
                  <a:pt x="12" y="27"/>
                  <a:pt x="12" y="27"/>
                  <a:pt x="12" y="27"/>
                </a:cubicBezTo>
                <a:cubicBezTo>
                  <a:pt x="13" y="27"/>
                  <a:pt x="13" y="28"/>
                  <a:pt x="13" y="28"/>
                </a:cubicBezTo>
                <a:lnTo>
                  <a:pt x="13" y="31"/>
                </a:lnTo>
                <a:close/>
                <a:moveTo>
                  <a:pt x="13" y="40"/>
                </a:moveTo>
                <a:cubicBezTo>
                  <a:pt x="13" y="40"/>
                  <a:pt x="13" y="41"/>
                  <a:pt x="12" y="41"/>
                </a:cubicBezTo>
                <a:cubicBezTo>
                  <a:pt x="10" y="41"/>
                  <a:pt x="10" y="41"/>
                  <a:pt x="10" y="41"/>
                </a:cubicBezTo>
                <a:cubicBezTo>
                  <a:pt x="9" y="41"/>
                  <a:pt x="9" y="40"/>
                  <a:pt x="9" y="40"/>
                </a:cubicBezTo>
                <a:cubicBezTo>
                  <a:pt x="9" y="37"/>
                  <a:pt x="9" y="37"/>
                  <a:pt x="9" y="37"/>
                </a:cubicBezTo>
                <a:cubicBezTo>
                  <a:pt x="9" y="37"/>
                  <a:pt x="9" y="36"/>
                  <a:pt x="10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7"/>
                  <a:pt x="13" y="37"/>
                </a:cubicBezTo>
                <a:lnTo>
                  <a:pt x="13" y="40"/>
                </a:lnTo>
                <a:close/>
                <a:moveTo>
                  <a:pt x="13" y="49"/>
                </a:moveTo>
                <a:cubicBezTo>
                  <a:pt x="13" y="49"/>
                  <a:pt x="13" y="50"/>
                  <a:pt x="12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9" y="50"/>
                  <a:pt x="9" y="49"/>
                  <a:pt x="9" y="49"/>
                </a:cubicBezTo>
                <a:cubicBezTo>
                  <a:pt x="9" y="47"/>
                  <a:pt x="9" y="47"/>
                  <a:pt x="9" y="47"/>
                </a:cubicBezTo>
                <a:cubicBezTo>
                  <a:pt x="9" y="46"/>
                  <a:pt x="9" y="45"/>
                  <a:pt x="10" y="45"/>
                </a:cubicBezTo>
                <a:cubicBezTo>
                  <a:pt x="12" y="45"/>
                  <a:pt x="12" y="45"/>
                  <a:pt x="12" y="45"/>
                </a:cubicBezTo>
                <a:cubicBezTo>
                  <a:pt x="13" y="45"/>
                  <a:pt x="13" y="46"/>
                  <a:pt x="13" y="47"/>
                </a:cubicBezTo>
                <a:lnTo>
                  <a:pt x="13" y="49"/>
                </a:lnTo>
                <a:close/>
                <a:moveTo>
                  <a:pt x="23" y="12"/>
                </a:moveTo>
                <a:cubicBezTo>
                  <a:pt x="23" y="13"/>
                  <a:pt x="22" y="13"/>
                  <a:pt x="21" y="13"/>
                </a:cubicBezTo>
                <a:cubicBezTo>
                  <a:pt x="19" y="13"/>
                  <a:pt x="19" y="13"/>
                  <a:pt x="19" y="13"/>
                </a:cubicBezTo>
                <a:cubicBezTo>
                  <a:pt x="19" y="13"/>
                  <a:pt x="18" y="13"/>
                  <a:pt x="18" y="12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9"/>
                  <a:pt x="19" y="9"/>
                  <a:pt x="19" y="9"/>
                </a:cubicBezTo>
                <a:cubicBezTo>
                  <a:pt x="21" y="9"/>
                  <a:pt x="21" y="9"/>
                  <a:pt x="21" y="9"/>
                </a:cubicBezTo>
                <a:cubicBezTo>
                  <a:pt x="22" y="9"/>
                  <a:pt x="23" y="9"/>
                  <a:pt x="23" y="10"/>
                </a:cubicBezTo>
                <a:lnTo>
                  <a:pt x="23" y="12"/>
                </a:lnTo>
                <a:close/>
                <a:moveTo>
                  <a:pt x="23" y="21"/>
                </a:moveTo>
                <a:cubicBezTo>
                  <a:pt x="23" y="22"/>
                  <a:pt x="22" y="23"/>
                  <a:pt x="21" y="23"/>
                </a:cubicBezTo>
                <a:cubicBezTo>
                  <a:pt x="19" y="23"/>
                  <a:pt x="19" y="23"/>
                  <a:pt x="19" y="23"/>
                </a:cubicBezTo>
                <a:cubicBezTo>
                  <a:pt x="19" y="23"/>
                  <a:pt x="18" y="22"/>
                  <a:pt x="18" y="21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9"/>
                  <a:pt x="19" y="18"/>
                  <a:pt x="19" y="18"/>
                </a:cubicBezTo>
                <a:cubicBezTo>
                  <a:pt x="21" y="18"/>
                  <a:pt x="21" y="18"/>
                  <a:pt x="21" y="18"/>
                </a:cubicBezTo>
                <a:cubicBezTo>
                  <a:pt x="22" y="18"/>
                  <a:pt x="23" y="19"/>
                  <a:pt x="23" y="19"/>
                </a:cubicBezTo>
                <a:lnTo>
                  <a:pt x="23" y="21"/>
                </a:lnTo>
                <a:close/>
                <a:moveTo>
                  <a:pt x="23" y="31"/>
                </a:moveTo>
                <a:cubicBezTo>
                  <a:pt x="23" y="31"/>
                  <a:pt x="22" y="32"/>
                  <a:pt x="21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18" y="31"/>
                  <a:pt x="18" y="31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9" y="27"/>
                  <a:pt x="19" y="27"/>
                </a:cubicBezTo>
                <a:cubicBezTo>
                  <a:pt x="21" y="27"/>
                  <a:pt x="21" y="27"/>
                  <a:pt x="21" y="27"/>
                </a:cubicBezTo>
                <a:cubicBezTo>
                  <a:pt x="22" y="27"/>
                  <a:pt x="23" y="28"/>
                  <a:pt x="23" y="28"/>
                </a:cubicBezTo>
                <a:lnTo>
                  <a:pt x="23" y="31"/>
                </a:lnTo>
                <a:close/>
                <a:moveTo>
                  <a:pt x="23" y="40"/>
                </a:moveTo>
                <a:cubicBezTo>
                  <a:pt x="23" y="40"/>
                  <a:pt x="22" y="41"/>
                  <a:pt x="21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8" y="40"/>
                  <a:pt x="18" y="40"/>
                </a:cubicBezTo>
                <a:cubicBezTo>
                  <a:pt x="18" y="37"/>
                  <a:pt x="18" y="37"/>
                  <a:pt x="18" y="37"/>
                </a:cubicBezTo>
                <a:cubicBezTo>
                  <a:pt x="18" y="37"/>
                  <a:pt x="19" y="36"/>
                  <a:pt x="19" y="36"/>
                </a:cubicBezTo>
                <a:cubicBezTo>
                  <a:pt x="21" y="36"/>
                  <a:pt x="21" y="36"/>
                  <a:pt x="21" y="36"/>
                </a:cubicBezTo>
                <a:cubicBezTo>
                  <a:pt x="22" y="36"/>
                  <a:pt x="23" y="37"/>
                  <a:pt x="23" y="37"/>
                </a:cubicBezTo>
                <a:lnTo>
                  <a:pt x="23" y="40"/>
                </a:lnTo>
                <a:close/>
                <a:moveTo>
                  <a:pt x="32" y="12"/>
                </a:moveTo>
                <a:cubicBezTo>
                  <a:pt x="32" y="13"/>
                  <a:pt x="31" y="13"/>
                  <a:pt x="31" y="13"/>
                </a:cubicBezTo>
                <a:cubicBezTo>
                  <a:pt x="28" y="13"/>
                  <a:pt x="28" y="13"/>
                  <a:pt x="28" y="13"/>
                </a:cubicBezTo>
                <a:cubicBezTo>
                  <a:pt x="28" y="13"/>
                  <a:pt x="27" y="13"/>
                  <a:pt x="27" y="12"/>
                </a:cubicBezTo>
                <a:cubicBezTo>
                  <a:pt x="27" y="10"/>
                  <a:pt x="27" y="10"/>
                  <a:pt x="27" y="10"/>
                </a:cubicBezTo>
                <a:cubicBezTo>
                  <a:pt x="27" y="9"/>
                  <a:pt x="28" y="9"/>
                  <a:pt x="28" y="9"/>
                </a:cubicBezTo>
                <a:cubicBezTo>
                  <a:pt x="31" y="9"/>
                  <a:pt x="31" y="9"/>
                  <a:pt x="31" y="9"/>
                </a:cubicBezTo>
                <a:cubicBezTo>
                  <a:pt x="31" y="9"/>
                  <a:pt x="32" y="9"/>
                  <a:pt x="32" y="10"/>
                </a:cubicBezTo>
                <a:lnTo>
                  <a:pt x="32" y="12"/>
                </a:lnTo>
                <a:close/>
                <a:moveTo>
                  <a:pt x="32" y="21"/>
                </a:moveTo>
                <a:cubicBezTo>
                  <a:pt x="32" y="22"/>
                  <a:pt x="31" y="23"/>
                  <a:pt x="31" y="23"/>
                </a:cubicBezTo>
                <a:cubicBezTo>
                  <a:pt x="28" y="23"/>
                  <a:pt x="28" y="23"/>
                  <a:pt x="28" y="23"/>
                </a:cubicBezTo>
                <a:cubicBezTo>
                  <a:pt x="28" y="23"/>
                  <a:pt x="27" y="22"/>
                  <a:pt x="27" y="21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8" y="18"/>
                  <a:pt x="28" y="18"/>
                </a:cubicBezTo>
                <a:cubicBezTo>
                  <a:pt x="31" y="18"/>
                  <a:pt x="31" y="18"/>
                  <a:pt x="31" y="18"/>
                </a:cubicBezTo>
                <a:cubicBezTo>
                  <a:pt x="31" y="18"/>
                  <a:pt x="32" y="19"/>
                  <a:pt x="32" y="19"/>
                </a:cubicBezTo>
                <a:lnTo>
                  <a:pt x="32" y="21"/>
                </a:lnTo>
                <a:close/>
                <a:moveTo>
                  <a:pt x="32" y="31"/>
                </a:moveTo>
                <a:cubicBezTo>
                  <a:pt x="32" y="31"/>
                  <a:pt x="31" y="32"/>
                  <a:pt x="31" y="32"/>
                </a:cubicBezTo>
                <a:cubicBezTo>
                  <a:pt x="28" y="32"/>
                  <a:pt x="28" y="32"/>
                  <a:pt x="28" y="32"/>
                </a:cubicBezTo>
                <a:cubicBezTo>
                  <a:pt x="28" y="32"/>
                  <a:pt x="27" y="31"/>
                  <a:pt x="27" y="31"/>
                </a:cubicBezTo>
                <a:cubicBezTo>
                  <a:pt x="27" y="28"/>
                  <a:pt x="27" y="28"/>
                  <a:pt x="27" y="28"/>
                </a:cubicBezTo>
                <a:cubicBezTo>
                  <a:pt x="27" y="28"/>
                  <a:pt x="28" y="27"/>
                  <a:pt x="28" y="27"/>
                </a:cubicBezTo>
                <a:cubicBezTo>
                  <a:pt x="31" y="27"/>
                  <a:pt x="31" y="27"/>
                  <a:pt x="31" y="27"/>
                </a:cubicBezTo>
                <a:cubicBezTo>
                  <a:pt x="31" y="27"/>
                  <a:pt x="32" y="28"/>
                  <a:pt x="32" y="28"/>
                </a:cubicBezTo>
                <a:lnTo>
                  <a:pt x="32" y="31"/>
                </a:lnTo>
                <a:close/>
                <a:moveTo>
                  <a:pt x="32" y="40"/>
                </a:moveTo>
                <a:cubicBezTo>
                  <a:pt x="32" y="40"/>
                  <a:pt x="31" y="41"/>
                  <a:pt x="31" y="41"/>
                </a:cubicBezTo>
                <a:cubicBezTo>
                  <a:pt x="28" y="41"/>
                  <a:pt x="28" y="41"/>
                  <a:pt x="28" y="41"/>
                </a:cubicBezTo>
                <a:cubicBezTo>
                  <a:pt x="28" y="41"/>
                  <a:pt x="27" y="40"/>
                  <a:pt x="27" y="40"/>
                </a:cubicBezTo>
                <a:cubicBezTo>
                  <a:pt x="27" y="37"/>
                  <a:pt x="27" y="37"/>
                  <a:pt x="27" y="37"/>
                </a:cubicBezTo>
                <a:cubicBezTo>
                  <a:pt x="27" y="37"/>
                  <a:pt x="28" y="36"/>
                  <a:pt x="28" y="36"/>
                </a:cubicBezTo>
                <a:cubicBezTo>
                  <a:pt x="31" y="36"/>
                  <a:pt x="31" y="36"/>
                  <a:pt x="31" y="36"/>
                </a:cubicBezTo>
                <a:cubicBezTo>
                  <a:pt x="31" y="36"/>
                  <a:pt x="32" y="37"/>
                  <a:pt x="32" y="37"/>
                </a:cubicBezTo>
                <a:lnTo>
                  <a:pt x="32" y="40"/>
                </a:lnTo>
                <a:close/>
                <a:moveTo>
                  <a:pt x="41" y="12"/>
                </a:moveTo>
                <a:cubicBezTo>
                  <a:pt x="41" y="13"/>
                  <a:pt x="40" y="13"/>
                  <a:pt x="40" y="13"/>
                </a:cubicBez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6" y="13"/>
                  <a:pt x="36" y="12"/>
                </a:cubicBezTo>
                <a:cubicBezTo>
                  <a:pt x="36" y="10"/>
                  <a:pt x="36" y="10"/>
                  <a:pt x="36" y="10"/>
                </a:cubicBezTo>
                <a:cubicBezTo>
                  <a:pt x="36" y="9"/>
                  <a:pt x="37" y="9"/>
                  <a:pt x="37" y="9"/>
                </a:cubicBezTo>
                <a:cubicBezTo>
                  <a:pt x="40" y="9"/>
                  <a:pt x="40" y="9"/>
                  <a:pt x="40" y="9"/>
                </a:cubicBezTo>
                <a:cubicBezTo>
                  <a:pt x="40" y="9"/>
                  <a:pt x="41" y="9"/>
                  <a:pt x="41" y="10"/>
                </a:cubicBezTo>
                <a:lnTo>
                  <a:pt x="41" y="12"/>
                </a:lnTo>
                <a:close/>
                <a:moveTo>
                  <a:pt x="41" y="21"/>
                </a:moveTo>
                <a:cubicBezTo>
                  <a:pt x="41" y="22"/>
                  <a:pt x="40" y="23"/>
                  <a:pt x="40" y="23"/>
                </a:cubicBezTo>
                <a:cubicBezTo>
                  <a:pt x="37" y="23"/>
                  <a:pt x="37" y="23"/>
                  <a:pt x="37" y="23"/>
                </a:cubicBezTo>
                <a:cubicBezTo>
                  <a:pt x="37" y="23"/>
                  <a:pt x="36" y="22"/>
                  <a:pt x="36" y="21"/>
                </a:cubicBezTo>
                <a:cubicBezTo>
                  <a:pt x="36" y="19"/>
                  <a:pt x="36" y="19"/>
                  <a:pt x="36" y="19"/>
                </a:cubicBezTo>
                <a:cubicBezTo>
                  <a:pt x="36" y="19"/>
                  <a:pt x="37" y="18"/>
                  <a:pt x="37" y="18"/>
                </a:cubicBezTo>
                <a:cubicBezTo>
                  <a:pt x="40" y="18"/>
                  <a:pt x="40" y="18"/>
                  <a:pt x="40" y="18"/>
                </a:cubicBezTo>
                <a:cubicBezTo>
                  <a:pt x="40" y="18"/>
                  <a:pt x="41" y="19"/>
                  <a:pt x="41" y="19"/>
                </a:cubicBezTo>
                <a:lnTo>
                  <a:pt x="41" y="21"/>
                </a:lnTo>
                <a:close/>
                <a:moveTo>
                  <a:pt x="41" y="31"/>
                </a:moveTo>
                <a:cubicBezTo>
                  <a:pt x="41" y="31"/>
                  <a:pt x="40" y="32"/>
                  <a:pt x="40" y="32"/>
                </a:cubicBezTo>
                <a:cubicBezTo>
                  <a:pt x="37" y="32"/>
                  <a:pt x="37" y="32"/>
                  <a:pt x="37" y="32"/>
                </a:cubicBezTo>
                <a:cubicBezTo>
                  <a:pt x="37" y="32"/>
                  <a:pt x="36" y="31"/>
                  <a:pt x="36" y="31"/>
                </a:cubicBezTo>
                <a:cubicBezTo>
                  <a:pt x="36" y="28"/>
                  <a:pt x="36" y="28"/>
                  <a:pt x="36" y="28"/>
                </a:cubicBezTo>
                <a:cubicBezTo>
                  <a:pt x="36" y="28"/>
                  <a:pt x="37" y="27"/>
                  <a:pt x="37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1" y="28"/>
                  <a:pt x="41" y="28"/>
                </a:cubicBezTo>
                <a:lnTo>
                  <a:pt x="41" y="31"/>
                </a:lnTo>
                <a:close/>
                <a:moveTo>
                  <a:pt x="41" y="40"/>
                </a:moveTo>
                <a:cubicBezTo>
                  <a:pt x="41" y="40"/>
                  <a:pt x="40" y="41"/>
                  <a:pt x="40" y="41"/>
                </a:cubicBezTo>
                <a:cubicBezTo>
                  <a:pt x="37" y="41"/>
                  <a:pt x="37" y="41"/>
                  <a:pt x="37" y="41"/>
                </a:cubicBezTo>
                <a:cubicBezTo>
                  <a:pt x="37" y="41"/>
                  <a:pt x="36" y="40"/>
                  <a:pt x="36" y="40"/>
                </a:cubicBezTo>
                <a:cubicBezTo>
                  <a:pt x="36" y="37"/>
                  <a:pt x="36" y="37"/>
                  <a:pt x="36" y="37"/>
                </a:cubicBezTo>
                <a:cubicBezTo>
                  <a:pt x="36" y="37"/>
                  <a:pt x="37" y="36"/>
                  <a:pt x="37" y="36"/>
                </a:cubicBezTo>
                <a:cubicBezTo>
                  <a:pt x="40" y="36"/>
                  <a:pt x="40" y="36"/>
                  <a:pt x="40" y="36"/>
                </a:cubicBezTo>
                <a:cubicBezTo>
                  <a:pt x="40" y="36"/>
                  <a:pt x="41" y="37"/>
                  <a:pt x="41" y="37"/>
                </a:cubicBezTo>
                <a:lnTo>
                  <a:pt x="41" y="40"/>
                </a:lnTo>
                <a:close/>
                <a:moveTo>
                  <a:pt x="41" y="49"/>
                </a:moveTo>
                <a:cubicBezTo>
                  <a:pt x="41" y="49"/>
                  <a:pt x="40" y="50"/>
                  <a:pt x="40" y="50"/>
                </a:cubicBezTo>
                <a:cubicBezTo>
                  <a:pt x="37" y="50"/>
                  <a:pt x="37" y="50"/>
                  <a:pt x="37" y="50"/>
                </a:cubicBezTo>
                <a:cubicBezTo>
                  <a:pt x="37" y="50"/>
                  <a:pt x="36" y="49"/>
                  <a:pt x="36" y="49"/>
                </a:cubicBezTo>
                <a:cubicBezTo>
                  <a:pt x="36" y="47"/>
                  <a:pt x="36" y="47"/>
                  <a:pt x="36" y="47"/>
                </a:cubicBezTo>
                <a:cubicBezTo>
                  <a:pt x="36" y="46"/>
                  <a:pt x="37" y="45"/>
                  <a:pt x="37" y="45"/>
                </a:cubicBezTo>
                <a:cubicBezTo>
                  <a:pt x="40" y="45"/>
                  <a:pt x="40" y="45"/>
                  <a:pt x="40" y="45"/>
                </a:cubicBezTo>
                <a:cubicBezTo>
                  <a:pt x="40" y="45"/>
                  <a:pt x="41" y="46"/>
                  <a:pt x="41" y="47"/>
                </a:cubicBezTo>
                <a:lnTo>
                  <a:pt x="41" y="4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4357f75ee_0_116"/>
          <p:cNvSpPr/>
          <p:nvPr/>
        </p:nvSpPr>
        <p:spPr>
          <a:xfrm>
            <a:off x="10176386" y="0"/>
            <a:ext cx="3923100" cy="286200"/>
          </a:xfrm>
          <a:prstGeom prst="rect">
            <a:avLst/>
          </a:prstGeom>
          <a:solidFill>
            <a:srgbClr val="83191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74357f75ee_0_116"/>
          <p:cNvSpPr txBox="1"/>
          <p:nvPr/>
        </p:nvSpPr>
        <p:spPr>
          <a:xfrm>
            <a:off x="3273290" y="938332"/>
            <a:ext cx="17831100" cy="1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85200C"/>
                </a:solidFill>
                <a:latin typeface="Lato Black"/>
                <a:ea typeface="Lato Black"/>
                <a:cs typeface="Lato Black"/>
                <a:sym typeface="Lato Black"/>
              </a:rPr>
              <a:t>Recommendation </a:t>
            </a:r>
            <a:r>
              <a:rPr lang="en-US" sz="6000" b="1">
                <a:solidFill>
                  <a:srgbClr val="85200C"/>
                </a:solidFill>
                <a:latin typeface="Lato Black"/>
                <a:ea typeface="Lato Black"/>
                <a:cs typeface="Lato Black"/>
                <a:sym typeface="Lato Black"/>
              </a:rPr>
              <a:t>2</a:t>
            </a:r>
            <a:r>
              <a:rPr lang="en-US" sz="6000" b="1" i="0" u="none" strike="noStrike" cap="none">
                <a:solidFill>
                  <a:srgbClr val="85200C"/>
                </a:solidFill>
                <a:latin typeface="Lato Black"/>
                <a:ea typeface="Lato Black"/>
                <a:cs typeface="Lato Black"/>
                <a:sym typeface="Lato Black"/>
              </a:rPr>
              <a:t> (A-level)</a:t>
            </a:r>
            <a:endParaRPr>
              <a:solidFill>
                <a:srgbClr val="85200C"/>
              </a:solidFill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>
                <a:solidFill>
                  <a:srgbClr val="7F7F7F"/>
                </a:solidFill>
                <a:latin typeface="Lato Black"/>
                <a:ea typeface="Lato Black"/>
                <a:cs typeface="Lato Black"/>
                <a:sym typeface="Lato Black"/>
              </a:rPr>
              <a:t>Target International Users </a:t>
            </a:r>
            <a:endParaRPr sz="5600">
              <a:solidFill>
                <a:srgbClr val="7F7F7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>
                <a:solidFill>
                  <a:srgbClr val="7F7F7F"/>
                </a:solidFill>
                <a:latin typeface="Lato Black"/>
                <a:ea typeface="Lato Black"/>
                <a:cs typeface="Lato Black"/>
                <a:sym typeface="Lato Black"/>
              </a:rPr>
              <a:t>&amp; Users in the 33~55 Year-Old Age Range</a:t>
            </a:r>
            <a:endParaRPr sz="56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" name="Google Shape;277;g74357f75ee_0_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2325" y="4705988"/>
            <a:ext cx="9770850" cy="621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74357f75ee_0_116"/>
          <p:cNvSpPr/>
          <p:nvPr/>
        </p:nvSpPr>
        <p:spPr>
          <a:xfrm>
            <a:off x="1698683" y="5720990"/>
            <a:ext cx="4751400" cy="4752600"/>
          </a:xfrm>
          <a:prstGeom prst="ellipse">
            <a:avLst/>
          </a:prstGeom>
          <a:noFill/>
          <a:ln w="69850" cap="flat" cmpd="sng">
            <a:solidFill>
              <a:srgbClr val="B2B2B2">
                <a:alpha val="29409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25" tIns="91400" rIns="182825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79" name="Google Shape;279;g74357f75ee_0_116"/>
          <p:cNvSpPr/>
          <p:nvPr/>
        </p:nvSpPr>
        <p:spPr>
          <a:xfrm>
            <a:off x="1701164" y="5723472"/>
            <a:ext cx="4746300" cy="4747500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25" tIns="91400" rIns="182825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80" name="Google Shape;280;g74357f75ee_0_116"/>
          <p:cNvSpPr/>
          <p:nvPr/>
        </p:nvSpPr>
        <p:spPr>
          <a:xfrm>
            <a:off x="6449973" y="5720990"/>
            <a:ext cx="4751400" cy="4752600"/>
          </a:xfrm>
          <a:prstGeom prst="ellipse">
            <a:avLst/>
          </a:prstGeom>
          <a:noFill/>
          <a:ln w="69850" cap="flat" cmpd="sng">
            <a:solidFill>
              <a:srgbClr val="B2B2B2">
                <a:alpha val="29409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25" tIns="91400" rIns="182825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81" name="Google Shape;281;g74357f75ee_0_116"/>
          <p:cNvSpPr/>
          <p:nvPr/>
        </p:nvSpPr>
        <p:spPr>
          <a:xfrm rot="10800000">
            <a:off x="6452484" y="5723537"/>
            <a:ext cx="4746300" cy="4747500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25" tIns="91400" rIns="182825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82" name="Google Shape;282;g74357f75ee_0_116"/>
          <p:cNvSpPr/>
          <p:nvPr/>
        </p:nvSpPr>
        <p:spPr>
          <a:xfrm>
            <a:off x="1911843" y="8158458"/>
            <a:ext cx="43149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Support additional languages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74357f75ee_0_116"/>
          <p:cNvSpPr/>
          <p:nvPr/>
        </p:nvSpPr>
        <p:spPr>
          <a:xfrm>
            <a:off x="6609191" y="8615658"/>
            <a:ext cx="43149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Tailored Marketing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74357f75ee_0_116"/>
          <p:cNvSpPr/>
          <p:nvPr/>
        </p:nvSpPr>
        <p:spPr>
          <a:xfrm>
            <a:off x="8320156" y="6902733"/>
            <a:ext cx="1121961" cy="1043095"/>
          </a:xfrm>
          <a:custGeom>
            <a:avLst/>
            <a:gdLst/>
            <a:ahLst/>
            <a:cxnLst/>
            <a:rect l="l" t="t" r="r" b="b"/>
            <a:pathLst>
              <a:path w="634" h="590" extrusionOk="0">
                <a:moveTo>
                  <a:pt x="589" y="0"/>
                </a:moveTo>
                <a:lnTo>
                  <a:pt x="589" y="0"/>
                </a:lnTo>
                <a:cubicBezTo>
                  <a:pt x="412" y="117"/>
                  <a:pt x="412" y="117"/>
                  <a:pt x="412" y="117"/>
                </a:cubicBezTo>
                <a:cubicBezTo>
                  <a:pt x="162" y="117"/>
                  <a:pt x="162" y="117"/>
                  <a:pt x="162" y="117"/>
                </a:cubicBezTo>
                <a:cubicBezTo>
                  <a:pt x="74" y="117"/>
                  <a:pt x="0" y="176"/>
                  <a:pt x="0" y="265"/>
                </a:cubicBezTo>
                <a:cubicBezTo>
                  <a:pt x="0" y="338"/>
                  <a:pt x="59" y="383"/>
                  <a:pt x="118" y="397"/>
                </a:cubicBezTo>
                <a:lnTo>
                  <a:pt x="118" y="559"/>
                </a:lnTo>
                <a:cubicBezTo>
                  <a:pt x="118" y="574"/>
                  <a:pt x="148" y="589"/>
                  <a:pt x="162" y="589"/>
                </a:cubicBezTo>
                <a:cubicBezTo>
                  <a:pt x="221" y="589"/>
                  <a:pt x="221" y="589"/>
                  <a:pt x="221" y="589"/>
                </a:cubicBezTo>
                <a:cubicBezTo>
                  <a:pt x="236" y="589"/>
                  <a:pt x="265" y="574"/>
                  <a:pt x="265" y="559"/>
                </a:cubicBezTo>
                <a:cubicBezTo>
                  <a:pt x="265" y="397"/>
                  <a:pt x="265" y="397"/>
                  <a:pt x="265" y="397"/>
                </a:cubicBezTo>
                <a:cubicBezTo>
                  <a:pt x="412" y="397"/>
                  <a:pt x="412" y="397"/>
                  <a:pt x="412" y="397"/>
                </a:cubicBezTo>
                <a:cubicBezTo>
                  <a:pt x="589" y="515"/>
                  <a:pt x="589" y="515"/>
                  <a:pt x="589" y="515"/>
                </a:cubicBezTo>
                <a:cubicBezTo>
                  <a:pt x="619" y="515"/>
                  <a:pt x="633" y="500"/>
                  <a:pt x="633" y="471"/>
                </a:cubicBezTo>
                <a:cubicBezTo>
                  <a:pt x="633" y="44"/>
                  <a:pt x="633" y="44"/>
                  <a:pt x="633" y="44"/>
                </a:cubicBezTo>
                <a:cubicBezTo>
                  <a:pt x="633" y="29"/>
                  <a:pt x="619" y="0"/>
                  <a:pt x="589" y="0"/>
                </a:cubicBezTo>
                <a:close/>
                <a:moveTo>
                  <a:pt x="221" y="530"/>
                </a:moveTo>
                <a:lnTo>
                  <a:pt x="221" y="530"/>
                </a:lnTo>
                <a:cubicBezTo>
                  <a:pt x="221" y="545"/>
                  <a:pt x="207" y="559"/>
                  <a:pt x="207" y="559"/>
                </a:cubicBezTo>
                <a:cubicBezTo>
                  <a:pt x="177" y="559"/>
                  <a:pt x="177" y="559"/>
                  <a:pt x="177" y="559"/>
                </a:cubicBezTo>
                <a:cubicBezTo>
                  <a:pt x="177" y="559"/>
                  <a:pt x="162" y="545"/>
                  <a:pt x="162" y="530"/>
                </a:cubicBezTo>
                <a:cubicBezTo>
                  <a:pt x="162" y="397"/>
                  <a:pt x="162" y="397"/>
                  <a:pt x="162" y="397"/>
                </a:cubicBezTo>
                <a:cubicBezTo>
                  <a:pt x="162" y="397"/>
                  <a:pt x="207" y="397"/>
                  <a:pt x="221" y="397"/>
                </a:cubicBezTo>
                <a:lnTo>
                  <a:pt x="221" y="530"/>
                </a:lnTo>
                <a:close/>
                <a:moveTo>
                  <a:pt x="324" y="353"/>
                </a:moveTo>
                <a:lnTo>
                  <a:pt x="324" y="353"/>
                </a:lnTo>
                <a:cubicBezTo>
                  <a:pt x="162" y="353"/>
                  <a:pt x="162" y="353"/>
                  <a:pt x="162" y="353"/>
                </a:cubicBezTo>
                <a:cubicBezTo>
                  <a:pt x="118" y="353"/>
                  <a:pt x="44" y="353"/>
                  <a:pt x="44" y="265"/>
                </a:cubicBezTo>
                <a:cubicBezTo>
                  <a:pt x="44" y="176"/>
                  <a:pt x="118" y="162"/>
                  <a:pt x="162" y="162"/>
                </a:cubicBezTo>
                <a:cubicBezTo>
                  <a:pt x="324" y="162"/>
                  <a:pt x="324" y="162"/>
                  <a:pt x="324" y="162"/>
                </a:cubicBezTo>
                <a:lnTo>
                  <a:pt x="324" y="353"/>
                </a:lnTo>
                <a:close/>
                <a:moveTo>
                  <a:pt x="412" y="353"/>
                </a:moveTo>
                <a:lnTo>
                  <a:pt x="412" y="353"/>
                </a:lnTo>
                <a:cubicBezTo>
                  <a:pt x="354" y="353"/>
                  <a:pt x="354" y="353"/>
                  <a:pt x="354" y="353"/>
                </a:cubicBezTo>
                <a:cubicBezTo>
                  <a:pt x="354" y="162"/>
                  <a:pt x="354" y="162"/>
                  <a:pt x="354" y="162"/>
                </a:cubicBezTo>
                <a:cubicBezTo>
                  <a:pt x="412" y="162"/>
                  <a:pt x="412" y="162"/>
                  <a:pt x="412" y="162"/>
                </a:cubicBezTo>
                <a:cubicBezTo>
                  <a:pt x="412" y="162"/>
                  <a:pt x="412" y="338"/>
                  <a:pt x="412" y="353"/>
                </a:cubicBezTo>
                <a:close/>
                <a:moveTo>
                  <a:pt x="589" y="471"/>
                </a:moveTo>
                <a:lnTo>
                  <a:pt x="589" y="471"/>
                </a:lnTo>
                <a:cubicBezTo>
                  <a:pt x="457" y="383"/>
                  <a:pt x="457" y="383"/>
                  <a:pt x="457" y="383"/>
                </a:cubicBezTo>
                <a:cubicBezTo>
                  <a:pt x="457" y="353"/>
                  <a:pt x="457" y="162"/>
                  <a:pt x="457" y="147"/>
                </a:cubicBezTo>
                <a:cubicBezTo>
                  <a:pt x="589" y="44"/>
                  <a:pt x="589" y="44"/>
                  <a:pt x="589" y="44"/>
                </a:cubicBezTo>
                <a:cubicBezTo>
                  <a:pt x="589" y="74"/>
                  <a:pt x="589" y="456"/>
                  <a:pt x="589" y="471"/>
                </a:cubicBezTo>
                <a:close/>
              </a:path>
            </a:pathLst>
          </a:custGeom>
          <a:solidFill>
            <a:srgbClr val="3A3B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85" name="Google Shape;285;g74357f75ee_0_116"/>
          <p:cNvSpPr/>
          <p:nvPr/>
        </p:nvSpPr>
        <p:spPr>
          <a:xfrm>
            <a:off x="3577052" y="6853839"/>
            <a:ext cx="1121966" cy="1094318"/>
          </a:xfrm>
          <a:custGeom>
            <a:avLst/>
            <a:gdLst/>
            <a:ahLst/>
            <a:cxnLst/>
            <a:rect l="l" t="t" r="r" b="b"/>
            <a:pathLst>
              <a:path w="634" h="619" extrusionOk="0">
                <a:moveTo>
                  <a:pt x="412" y="324"/>
                </a:moveTo>
                <a:lnTo>
                  <a:pt x="412" y="324"/>
                </a:lnTo>
                <a:cubicBezTo>
                  <a:pt x="220" y="324"/>
                  <a:pt x="220" y="324"/>
                  <a:pt x="220" y="324"/>
                </a:cubicBezTo>
                <a:cubicBezTo>
                  <a:pt x="206" y="324"/>
                  <a:pt x="191" y="339"/>
                  <a:pt x="191" y="354"/>
                </a:cubicBezTo>
                <a:cubicBezTo>
                  <a:pt x="191" y="354"/>
                  <a:pt x="206" y="368"/>
                  <a:pt x="220" y="368"/>
                </a:cubicBezTo>
                <a:cubicBezTo>
                  <a:pt x="412" y="368"/>
                  <a:pt x="412" y="368"/>
                  <a:pt x="412" y="368"/>
                </a:cubicBezTo>
                <a:cubicBezTo>
                  <a:pt x="426" y="368"/>
                  <a:pt x="426" y="354"/>
                  <a:pt x="426" y="354"/>
                </a:cubicBezTo>
                <a:cubicBezTo>
                  <a:pt x="426" y="339"/>
                  <a:pt x="426" y="324"/>
                  <a:pt x="412" y="324"/>
                </a:cubicBezTo>
                <a:close/>
                <a:moveTo>
                  <a:pt x="456" y="206"/>
                </a:moveTo>
                <a:lnTo>
                  <a:pt x="456" y="206"/>
                </a:lnTo>
                <a:cubicBezTo>
                  <a:pt x="176" y="206"/>
                  <a:pt x="176" y="206"/>
                  <a:pt x="176" y="206"/>
                </a:cubicBezTo>
                <a:cubicBezTo>
                  <a:pt x="162" y="206"/>
                  <a:pt x="162" y="221"/>
                  <a:pt x="162" y="236"/>
                </a:cubicBezTo>
                <a:cubicBezTo>
                  <a:pt x="162" y="236"/>
                  <a:pt x="162" y="251"/>
                  <a:pt x="176" y="251"/>
                </a:cubicBezTo>
                <a:cubicBezTo>
                  <a:pt x="456" y="251"/>
                  <a:pt x="456" y="251"/>
                  <a:pt x="456" y="251"/>
                </a:cubicBezTo>
                <a:lnTo>
                  <a:pt x="471" y="236"/>
                </a:lnTo>
                <a:cubicBezTo>
                  <a:pt x="471" y="221"/>
                  <a:pt x="456" y="206"/>
                  <a:pt x="456" y="206"/>
                </a:cubicBez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18"/>
                  <a:pt x="0" y="265"/>
                </a:cubicBezTo>
                <a:cubicBezTo>
                  <a:pt x="0" y="354"/>
                  <a:pt x="44" y="427"/>
                  <a:pt x="117" y="486"/>
                </a:cubicBezTo>
                <a:cubicBezTo>
                  <a:pt x="117" y="618"/>
                  <a:pt x="117" y="618"/>
                  <a:pt x="117" y="618"/>
                </a:cubicBezTo>
                <a:cubicBezTo>
                  <a:pt x="250" y="545"/>
                  <a:pt x="250" y="545"/>
                  <a:pt x="250" y="545"/>
                </a:cubicBezTo>
                <a:cubicBezTo>
                  <a:pt x="279" y="545"/>
                  <a:pt x="294" y="545"/>
                  <a:pt x="309" y="545"/>
                </a:cubicBezTo>
                <a:cubicBezTo>
                  <a:pt x="485" y="545"/>
                  <a:pt x="633" y="427"/>
                  <a:pt x="633" y="265"/>
                </a:cubicBezTo>
                <a:cubicBezTo>
                  <a:pt x="633" y="118"/>
                  <a:pt x="485" y="0"/>
                  <a:pt x="309" y="0"/>
                </a:cubicBezTo>
                <a:close/>
                <a:moveTo>
                  <a:pt x="309" y="501"/>
                </a:moveTo>
                <a:lnTo>
                  <a:pt x="309" y="501"/>
                </a:lnTo>
                <a:cubicBezTo>
                  <a:pt x="294" y="501"/>
                  <a:pt x="265" y="501"/>
                  <a:pt x="250" y="501"/>
                </a:cubicBezTo>
                <a:cubicBezTo>
                  <a:pt x="162" y="560"/>
                  <a:pt x="162" y="560"/>
                  <a:pt x="162" y="560"/>
                </a:cubicBezTo>
                <a:cubicBezTo>
                  <a:pt x="162" y="457"/>
                  <a:pt x="162" y="457"/>
                  <a:pt x="162" y="457"/>
                </a:cubicBezTo>
                <a:cubicBezTo>
                  <a:pt x="88" y="427"/>
                  <a:pt x="44" y="354"/>
                  <a:pt x="44" y="265"/>
                </a:cubicBezTo>
                <a:cubicBezTo>
                  <a:pt x="44" y="133"/>
                  <a:pt x="162" y="30"/>
                  <a:pt x="309" y="30"/>
                </a:cubicBezTo>
                <a:cubicBezTo>
                  <a:pt x="471" y="30"/>
                  <a:pt x="588" y="133"/>
                  <a:pt x="588" y="265"/>
                </a:cubicBezTo>
                <a:cubicBezTo>
                  <a:pt x="588" y="398"/>
                  <a:pt x="471" y="501"/>
                  <a:pt x="309" y="5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86" name="Google Shape;286;g74357f75ee_0_116"/>
          <p:cNvSpPr txBox="1"/>
          <p:nvPr/>
        </p:nvSpPr>
        <p:spPr>
          <a:xfrm>
            <a:off x="17221225" y="9635650"/>
            <a:ext cx="5263200" cy="479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ato Light"/>
                <a:ea typeface="Lato Light"/>
                <a:cs typeface="Lato Light"/>
                <a:sym typeface="Lato Light"/>
              </a:rPr>
              <a:t>… older users solve more puzzles on average</a:t>
            </a:r>
            <a:endParaRPr sz="18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87" name="Google Shape;287;g74357f75ee_0_116"/>
          <p:cNvSpPr txBox="1"/>
          <p:nvPr/>
        </p:nvSpPr>
        <p:spPr>
          <a:xfrm>
            <a:off x="17228325" y="5243825"/>
            <a:ext cx="5263200" cy="657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ato Light"/>
                <a:ea typeface="Lato Light"/>
                <a:cs typeface="Lato Light"/>
                <a:sym typeface="Lato Light"/>
              </a:rPr>
              <a:t>Although this game is most popular among people aged 25 ...</a:t>
            </a:r>
            <a:endParaRPr sz="18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4357f75ee_0_143"/>
          <p:cNvSpPr/>
          <p:nvPr/>
        </p:nvSpPr>
        <p:spPr>
          <a:xfrm>
            <a:off x="10176386" y="0"/>
            <a:ext cx="3923100" cy="286200"/>
          </a:xfrm>
          <a:prstGeom prst="rect">
            <a:avLst/>
          </a:prstGeom>
          <a:solidFill>
            <a:srgbClr val="83191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74357f75ee_0_143"/>
          <p:cNvSpPr txBox="1"/>
          <p:nvPr/>
        </p:nvSpPr>
        <p:spPr>
          <a:xfrm>
            <a:off x="1585725" y="731850"/>
            <a:ext cx="21104400" cy="1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85200C"/>
                </a:solidFill>
                <a:latin typeface="Lato Black"/>
                <a:ea typeface="Lato Black"/>
                <a:cs typeface="Lato Black"/>
                <a:sym typeface="Lato Black"/>
              </a:rPr>
              <a:t>Recommendation </a:t>
            </a:r>
            <a:r>
              <a:rPr lang="en-US" sz="6000" b="1">
                <a:solidFill>
                  <a:srgbClr val="85200C"/>
                </a:solidFill>
                <a:latin typeface="Lato Black"/>
                <a:ea typeface="Lato Black"/>
                <a:cs typeface="Lato Black"/>
                <a:sym typeface="Lato Black"/>
              </a:rPr>
              <a:t>3</a:t>
            </a:r>
            <a:r>
              <a:rPr lang="en-US" sz="6000" b="1" i="0" u="none" strike="noStrike" cap="none">
                <a:solidFill>
                  <a:srgbClr val="85200C"/>
                </a:solidFill>
                <a:latin typeface="Lato Black"/>
                <a:ea typeface="Lato Black"/>
                <a:cs typeface="Lato Black"/>
                <a:sym typeface="Lato Black"/>
              </a:rPr>
              <a:t> (</a:t>
            </a:r>
            <a:r>
              <a:rPr lang="en-US" sz="6000" b="1">
                <a:solidFill>
                  <a:srgbClr val="85200C"/>
                </a:solidFill>
                <a:latin typeface="Lato Black"/>
                <a:ea typeface="Lato Black"/>
                <a:cs typeface="Lato Black"/>
                <a:sym typeface="Lato Black"/>
              </a:rPr>
              <a:t>B</a:t>
            </a:r>
            <a:r>
              <a:rPr lang="en-US" sz="6000" b="1" i="0" u="none" strike="noStrike" cap="none">
                <a:solidFill>
                  <a:srgbClr val="85200C"/>
                </a:solidFill>
                <a:latin typeface="Lato Black"/>
                <a:ea typeface="Lato Black"/>
                <a:cs typeface="Lato Black"/>
                <a:sym typeface="Lato Black"/>
              </a:rPr>
              <a:t>-level)</a:t>
            </a:r>
            <a:endParaRPr>
              <a:solidFill>
                <a:srgbClr val="85200C"/>
              </a:solidFill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>
                <a:solidFill>
                  <a:srgbClr val="7F7F7F"/>
                </a:solidFill>
                <a:latin typeface="Lato Black"/>
                <a:ea typeface="Lato Black"/>
                <a:cs typeface="Lato Black"/>
                <a:sym typeface="Lato Black"/>
              </a:rPr>
              <a:t>Increase incentivization for new users to register for accounts</a:t>
            </a:r>
            <a:endParaRPr sz="56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g74357f75ee_0_143"/>
          <p:cNvSpPr/>
          <p:nvPr/>
        </p:nvSpPr>
        <p:spPr>
          <a:xfrm>
            <a:off x="-25" y="4936324"/>
            <a:ext cx="24377700" cy="63165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243775" tIns="121875" rIns="2437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cxnSp>
        <p:nvCxnSpPr>
          <p:cNvPr id="295" name="Google Shape;295;g74357f75ee_0_143"/>
          <p:cNvCxnSpPr/>
          <p:nvPr/>
        </p:nvCxnSpPr>
        <p:spPr>
          <a:xfrm>
            <a:off x="6838732" y="5786172"/>
            <a:ext cx="0" cy="431340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dot"/>
            <a:miter lim="800000"/>
            <a:headEnd type="none" w="sm" len="sm"/>
            <a:tailEnd type="none" w="sm" len="sm"/>
          </a:ln>
        </p:spPr>
      </p:cxnSp>
      <p:sp>
        <p:nvSpPr>
          <p:cNvPr id="296" name="Google Shape;296;g74357f75ee_0_143"/>
          <p:cNvSpPr txBox="1"/>
          <p:nvPr/>
        </p:nvSpPr>
        <p:spPr>
          <a:xfrm>
            <a:off x="304087" y="7245675"/>
            <a:ext cx="63105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Increase features that are only accessible to registered users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74357f75ee_0_143"/>
          <p:cNvSpPr/>
          <p:nvPr/>
        </p:nvSpPr>
        <p:spPr>
          <a:xfrm>
            <a:off x="1729969" y="6915690"/>
            <a:ext cx="3044700" cy="33000"/>
          </a:xfrm>
          <a:prstGeom prst="roundRect">
            <a:avLst>
              <a:gd name="adj" fmla="val 50000"/>
            </a:avLst>
          </a:prstGeom>
          <a:solidFill>
            <a:srgbClr val="BFBFBF"/>
          </a:solidFill>
          <a:ln>
            <a:noFill/>
          </a:ln>
        </p:spPr>
        <p:txBody>
          <a:bodyPr spcFirstLastPara="1" wrap="square" lIns="219400" tIns="109700" rIns="219400" bIns="109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98" name="Google Shape;298;g74357f75ee_0_143"/>
          <p:cNvSpPr/>
          <p:nvPr/>
        </p:nvSpPr>
        <p:spPr>
          <a:xfrm>
            <a:off x="9469606" y="5616412"/>
            <a:ext cx="613264" cy="738584"/>
          </a:xfrm>
          <a:custGeom>
            <a:avLst/>
            <a:gdLst/>
            <a:ahLst/>
            <a:cxnLst/>
            <a:rect l="l" t="t" r="r" b="b"/>
            <a:pathLst>
              <a:path w="1456" h="1648" extrusionOk="0">
                <a:moveTo>
                  <a:pt x="437" y="134"/>
                </a:moveTo>
                <a:cubicBezTo>
                  <a:pt x="437" y="890"/>
                  <a:pt x="437" y="890"/>
                  <a:pt x="437" y="890"/>
                </a:cubicBezTo>
                <a:cubicBezTo>
                  <a:pt x="373" y="820"/>
                  <a:pt x="263" y="737"/>
                  <a:pt x="155" y="744"/>
                </a:cubicBezTo>
                <a:cubicBezTo>
                  <a:pt x="25" y="751"/>
                  <a:pt x="0" y="890"/>
                  <a:pt x="112" y="995"/>
                </a:cubicBezTo>
                <a:cubicBezTo>
                  <a:pt x="301" y="1172"/>
                  <a:pt x="491" y="1432"/>
                  <a:pt x="533" y="1648"/>
                </a:cubicBezTo>
                <a:cubicBezTo>
                  <a:pt x="533" y="1648"/>
                  <a:pt x="1096" y="1648"/>
                  <a:pt x="1271" y="1648"/>
                </a:cubicBezTo>
                <a:cubicBezTo>
                  <a:pt x="1271" y="1213"/>
                  <a:pt x="1411" y="1120"/>
                  <a:pt x="1437" y="893"/>
                </a:cubicBezTo>
                <a:cubicBezTo>
                  <a:pt x="1456" y="723"/>
                  <a:pt x="1410" y="590"/>
                  <a:pt x="1273" y="571"/>
                </a:cubicBezTo>
                <a:cubicBezTo>
                  <a:pt x="1292" y="624"/>
                  <a:pt x="1292" y="624"/>
                  <a:pt x="1292" y="624"/>
                </a:cubicBezTo>
                <a:cubicBezTo>
                  <a:pt x="1299" y="648"/>
                  <a:pt x="1285" y="674"/>
                  <a:pt x="1261" y="681"/>
                </a:cubicBezTo>
                <a:cubicBezTo>
                  <a:pt x="1237" y="688"/>
                  <a:pt x="1212" y="675"/>
                  <a:pt x="1205" y="651"/>
                </a:cubicBezTo>
                <a:cubicBezTo>
                  <a:pt x="1186" y="601"/>
                  <a:pt x="1186" y="601"/>
                  <a:pt x="1186" y="601"/>
                </a:cubicBezTo>
                <a:cubicBezTo>
                  <a:pt x="1168" y="538"/>
                  <a:pt x="1109" y="530"/>
                  <a:pt x="1023" y="518"/>
                </a:cubicBezTo>
                <a:cubicBezTo>
                  <a:pt x="1046" y="585"/>
                  <a:pt x="1046" y="585"/>
                  <a:pt x="1046" y="585"/>
                </a:cubicBezTo>
                <a:cubicBezTo>
                  <a:pt x="1053" y="609"/>
                  <a:pt x="1039" y="634"/>
                  <a:pt x="1015" y="642"/>
                </a:cubicBezTo>
                <a:cubicBezTo>
                  <a:pt x="991" y="649"/>
                  <a:pt x="966" y="635"/>
                  <a:pt x="959" y="611"/>
                </a:cubicBezTo>
                <a:cubicBezTo>
                  <a:pt x="942" y="560"/>
                  <a:pt x="942" y="560"/>
                  <a:pt x="942" y="560"/>
                </a:cubicBezTo>
                <a:cubicBezTo>
                  <a:pt x="923" y="495"/>
                  <a:pt x="870" y="488"/>
                  <a:pt x="774" y="474"/>
                </a:cubicBezTo>
                <a:cubicBezTo>
                  <a:pt x="796" y="545"/>
                  <a:pt x="796" y="545"/>
                  <a:pt x="796" y="545"/>
                </a:cubicBezTo>
                <a:cubicBezTo>
                  <a:pt x="816" y="611"/>
                  <a:pt x="690" y="643"/>
                  <a:pt x="690" y="459"/>
                </a:cubicBezTo>
                <a:cubicBezTo>
                  <a:pt x="690" y="134"/>
                  <a:pt x="690" y="134"/>
                  <a:pt x="690" y="134"/>
                </a:cubicBezTo>
                <a:cubicBezTo>
                  <a:pt x="690" y="60"/>
                  <a:pt x="637" y="0"/>
                  <a:pt x="563" y="0"/>
                </a:cubicBezTo>
                <a:cubicBezTo>
                  <a:pt x="489" y="0"/>
                  <a:pt x="437" y="60"/>
                  <a:pt x="437" y="1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01600" tIns="50800" rIns="101600" bIns="5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99" name="Google Shape;299;g74357f75ee_0_143"/>
          <p:cNvSpPr/>
          <p:nvPr/>
        </p:nvSpPr>
        <p:spPr>
          <a:xfrm>
            <a:off x="2953763" y="5633770"/>
            <a:ext cx="597110" cy="653610"/>
          </a:xfrm>
          <a:custGeom>
            <a:avLst/>
            <a:gdLst/>
            <a:ahLst/>
            <a:cxnLst/>
            <a:rect l="l" t="t" r="r" b="b"/>
            <a:pathLst>
              <a:path w="467" h="510" extrusionOk="0">
                <a:moveTo>
                  <a:pt x="459" y="247"/>
                </a:moveTo>
                <a:lnTo>
                  <a:pt x="459" y="247"/>
                </a:lnTo>
                <a:lnTo>
                  <a:pt x="459" y="247"/>
                </a:lnTo>
                <a:lnTo>
                  <a:pt x="459" y="247"/>
                </a:lnTo>
                <a:cubicBezTo>
                  <a:pt x="233" y="28"/>
                  <a:pt x="233" y="28"/>
                  <a:pt x="233" y="28"/>
                </a:cubicBezTo>
                <a:cubicBezTo>
                  <a:pt x="63" y="28"/>
                  <a:pt x="63" y="28"/>
                  <a:pt x="63" y="28"/>
                </a:cubicBezTo>
                <a:cubicBezTo>
                  <a:pt x="28" y="28"/>
                  <a:pt x="28" y="28"/>
                  <a:pt x="28" y="28"/>
                </a:cubicBezTo>
                <a:cubicBezTo>
                  <a:pt x="28" y="14"/>
                  <a:pt x="35" y="0"/>
                  <a:pt x="56" y="0"/>
                </a:cubicBezTo>
                <a:lnTo>
                  <a:pt x="56" y="0"/>
                </a:lnTo>
                <a:cubicBezTo>
                  <a:pt x="233" y="0"/>
                  <a:pt x="233" y="0"/>
                  <a:pt x="233" y="0"/>
                </a:cubicBezTo>
                <a:lnTo>
                  <a:pt x="233" y="0"/>
                </a:lnTo>
                <a:lnTo>
                  <a:pt x="233" y="0"/>
                </a:lnTo>
                <a:cubicBezTo>
                  <a:pt x="240" y="0"/>
                  <a:pt x="247" y="7"/>
                  <a:pt x="254" y="14"/>
                </a:cubicBezTo>
                <a:cubicBezTo>
                  <a:pt x="410" y="163"/>
                  <a:pt x="410" y="163"/>
                  <a:pt x="410" y="163"/>
                </a:cubicBezTo>
                <a:lnTo>
                  <a:pt x="410" y="163"/>
                </a:lnTo>
                <a:cubicBezTo>
                  <a:pt x="459" y="205"/>
                  <a:pt x="459" y="205"/>
                  <a:pt x="459" y="205"/>
                </a:cubicBezTo>
                <a:cubicBezTo>
                  <a:pt x="466" y="212"/>
                  <a:pt x="466" y="219"/>
                  <a:pt x="466" y="226"/>
                </a:cubicBezTo>
                <a:cubicBezTo>
                  <a:pt x="466" y="233"/>
                  <a:pt x="466" y="240"/>
                  <a:pt x="459" y="247"/>
                </a:cubicBezTo>
                <a:close/>
                <a:moveTo>
                  <a:pt x="205" y="57"/>
                </a:moveTo>
                <a:lnTo>
                  <a:pt x="205" y="57"/>
                </a:lnTo>
                <a:lnTo>
                  <a:pt x="205" y="57"/>
                </a:lnTo>
                <a:lnTo>
                  <a:pt x="205" y="57"/>
                </a:lnTo>
                <a:cubicBezTo>
                  <a:pt x="212" y="57"/>
                  <a:pt x="219" y="64"/>
                  <a:pt x="226" y="71"/>
                </a:cubicBezTo>
                <a:cubicBezTo>
                  <a:pt x="438" y="276"/>
                  <a:pt x="438" y="276"/>
                  <a:pt x="438" y="276"/>
                </a:cubicBezTo>
                <a:cubicBezTo>
                  <a:pt x="445" y="276"/>
                  <a:pt x="445" y="283"/>
                  <a:pt x="452" y="290"/>
                </a:cubicBezTo>
                <a:lnTo>
                  <a:pt x="452" y="290"/>
                </a:lnTo>
                <a:lnTo>
                  <a:pt x="452" y="290"/>
                </a:lnTo>
                <a:lnTo>
                  <a:pt x="452" y="290"/>
                </a:lnTo>
                <a:cubicBezTo>
                  <a:pt x="452" y="290"/>
                  <a:pt x="452" y="290"/>
                  <a:pt x="452" y="297"/>
                </a:cubicBezTo>
                <a:lnTo>
                  <a:pt x="452" y="297"/>
                </a:lnTo>
                <a:lnTo>
                  <a:pt x="452" y="297"/>
                </a:lnTo>
                <a:lnTo>
                  <a:pt x="452" y="297"/>
                </a:lnTo>
                <a:cubicBezTo>
                  <a:pt x="452" y="304"/>
                  <a:pt x="445" y="311"/>
                  <a:pt x="445" y="311"/>
                </a:cubicBezTo>
                <a:lnTo>
                  <a:pt x="445" y="311"/>
                </a:lnTo>
                <a:cubicBezTo>
                  <a:pt x="283" y="502"/>
                  <a:pt x="283" y="502"/>
                  <a:pt x="283" y="502"/>
                </a:cubicBezTo>
                <a:lnTo>
                  <a:pt x="283" y="502"/>
                </a:lnTo>
                <a:cubicBezTo>
                  <a:pt x="275" y="509"/>
                  <a:pt x="268" y="509"/>
                  <a:pt x="261" y="509"/>
                </a:cubicBezTo>
                <a:lnTo>
                  <a:pt x="261" y="509"/>
                </a:lnTo>
                <a:lnTo>
                  <a:pt x="261" y="509"/>
                </a:lnTo>
                <a:lnTo>
                  <a:pt x="261" y="509"/>
                </a:lnTo>
                <a:lnTo>
                  <a:pt x="254" y="509"/>
                </a:lnTo>
                <a:lnTo>
                  <a:pt x="254" y="509"/>
                </a:lnTo>
                <a:cubicBezTo>
                  <a:pt x="254" y="509"/>
                  <a:pt x="247" y="509"/>
                  <a:pt x="240" y="502"/>
                </a:cubicBezTo>
                <a:lnTo>
                  <a:pt x="240" y="502"/>
                </a:lnTo>
                <a:cubicBezTo>
                  <a:pt x="7" y="290"/>
                  <a:pt x="7" y="290"/>
                  <a:pt x="7" y="290"/>
                </a:cubicBezTo>
                <a:lnTo>
                  <a:pt x="7" y="290"/>
                </a:lnTo>
                <a:cubicBezTo>
                  <a:pt x="0" y="283"/>
                  <a:pt x="0" y="276"/>
                  <a:pt x="0" y="269"/>
                </a:cubicBezTo>
                <a:lnTo>
                  <a:pt x="0" y="269"/>
                </a:lnTo>
                <a:cubicBezTo>
                  <a:pt x="0" y="113"/>
                  <a:pt x="0" y="113"/>
                  <a:pt x="0" y="113"/>
                </a:cubicBezTo>
                <a:cubicBezTo>
                  <a:pt x="0" y="85"/>
                  <a:pt x="0" y="85"/>
                  <a:pt x="0" y="85"/>
                </a:cubicBezTo>
                <a:lnTo>
                  <a:pt x="0" y="85"/>
                </a:lnTo>
                <a:lnTo>
                  <a:pt x="0" y="85"/>
                </a:lnTo>
                <a:cubicBezTo>
                  <a:pt x="0" y="71"/>
                  <a:pt x="7" y="57"/>
                  <a:pt x="28" y="57"/>
                </a:cubicBezTo>
                <a:lnTo>
                  <a:pt x="28" y="57"/>
                </a:lnTo>
                <a:lnTo>
                  <a:pt x="205" y="57"/>
                </a:lnTo>
                <a:close/>
                <a:moveTo>
                  <a:pt x="70" y="170"/>
                </a:moveTo>
                <a:lnTo>
                  <a:pt x="70" y="170"/>
                </a:lnTo>
                <a:cubicBezTo>
                  <a:pt x="92" y="170"/>
                  <a:pt x="113" y="156"/>
                  <a:pt x="113" y="134"/>
                </a:cubicBezTo>
                <a:cubicBezTo>
                  <a:pt x="113" y="113"/>
                  <a:pt x="92" y="99"/>
                  <a:pt x="70" y="99"/>
                </a:cubicBezTo>
                <a:cubicBezTo>
                  <a:pt x="49" y="99"/>
                  <a:pt x="35" y="113"/>
                  <a:pt x="35" y="134"/>
                </a:cubicBezTo>
                <a:cubicBezTo>
                  <a:pt x="35" y="156"/>
                  <a:pt x="49" y="170"/>
                  <a:pt x="70" y="1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00" name="Google Shape;300;g74357f75ee_0_143"/>
          <p:cNvSpPr txBox="1"/>
          <p:nvPr/>
        </p:nvSpPr>
        <p:spPr>
          <a:xfrm>
            <a:off x="13878543" y="6465600"/>
            <a:ext cx="10020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8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27% </a:t>
            </a:r>
            <a:endParaRPr sz="8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did not populate any optional fields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74357f75ee_0_143"/>
          <p:cNvSpPr txBox="1"/>
          <p:nvPr/>
        </p:nvSpPr>
        <p:spPr>
          <a:xfrm>
            <a:off x="6986687" y="7486863"/>
            <a:ext cx="63105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Highlight advantages for registering an account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g74357f75ee_0_143"/>
          <p:cNvSpPr/>
          <p:nvPr/>
        </p:nvSpPr>
        <p:spPr>
          <a:xfrm>
            <a:off x="8336369" y="7004477"/>
            <a:ext cx="3044700" cy="33000"/>
          </a:xfrm>
          <a:prstGeom prst="roundRect">
            <a:avLst>
              <a:gd name="adj" fmla="val 50000"/>
            </a:avLst>
          </a:prstGeom>
          <a:solidFill>
            <a:srgbClr val="BFBFBF"/>
          </a:solidFill>
          <a:ln>
            <a:noFill/>
          </a:ln>
        </p:spPr>
        <p:txBody>
          <a:bodyPr spcFirstLastPara="1" wrap="square" lIns="219400" tIns="109700" rIns="219400" bIns="109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0"/>
          <p:cNvSpPr/>
          <p:nvPr/>
        </p:nvSpPr>
        <p:spPr>
          <a:xfrm>
            <a:off x="-39687" y="0"/>
            <a:ext cx="24450803" cy="13789154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08" name="Google Shape;308;p10"/>
          <p:cNvSpPr txBox="1"/>
          <p:nvPr/>
        </p:nvSpPr>
        <p:spPr>
          <a:xfrm>
            <a:off x="2963098" y="5632757"/>
            <a:ext cx="10506313" cy="2431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lang="en-US" sz="11500" b="1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Q &amp; 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0"/>
          <p:cNvSpPr/>
          <p:nvPr/>
        </p:nvSpPr>
        <p:spPr>
          <a:xfrm>
            <a:off x="2963098" y="8413141"/>
            <a:ext cx="3611504" cy="2777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437" b="7437"/>
          <a:stretch/>
        </p:blipFill>
        <p:spPr>
          <a:xfrm>
            <a:off x="-3175" y="0"/>
            <a:ext cx="24426862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"/>
          <p:cNvSpPr/>
          <p:nvPr/>
        </p:nvSpPr>
        <p:spPr>
          <a:xfrm>
            <a:off x="-15146" y="-29497"/>
            <a:ext cx="24450803" cy="13789154"/>
          </a:xfrm>
          <a:prstGeom prst="rect">
            <a:avLst/>
          </a:prstGeom>
          <a:solidFill>
            <a:schemeClr val="accent1">
              <a:alpha val="7647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2963098" y="5632757"/>
            <a:ext cx="13555096" cy="150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lang="en-US" sz="11500" b="1" i="0" u="none" strike="noStrike" cap="non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Sales Data Analysis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"/>
          <p:cNvSpPr/>
          <p:nvPr/>
        </p:nvSpPr>
        <p:spPr>
          <a:xfrm>
            <a:off x="2963098" y="8413141"/>
            <a:ext cx="3611504" cy="2777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86"/>
          <p:cNvGrpSpPr/>
          <p:nvPr/>
        </p:nvGrpSpPr>
        <p:grpSpPr>
          <a:xfrm>
            <a:off x="9295246" y="5128547"/>
            <a:ext cx="6093103" cy="4870859"/>
            <a:chOff x="4517221" y="2682505"/>
            <a:chExt cx="7100888" cy="5891212"/>
          </a:xfrm>
        </p:grpSpPr>
        <p:sp>
          <p:nvSpPr>
            <p:cNvPr id="125" name="Google Shape;125;p86"/>
            <p:cNvSpPr/>
            <p:nvPr/>
          </p:nvSpPr>
          <p:spPr>
            <a:xfrm>
              <a:off x="4679146" y="2884117"/>
              <a:ext cx="6938963" cy="5689600"/>
            </a:xfrm>
            <a:custGeom>
              <a:avLst/>
              <a:gdLst/>
              <a:ahLst/>
              <a:cxnLst/>
              <a:rect l="l" t="t" r="r" b="b"/>
              <a:pathLst>
                <a:path w="1847" h="1514" extrusionOk="0">
                  <a:moveTo>
                    <a:pt x="1735" y="757"/>
                  </a:moveTo>
                  <a:cubicBezTo>
                    <a:pt x="1623" y="1175"/>
                    <a:pt x="1169" y="1514"/>
                    <a:pt x="721" y="1514"/>
                  </a:cubicBezTo>
                  <a:cubicBezTo>
                    <a:pt x="273" y="1514"/>
                    <a:pt x="0" y="1175"/>
                    <a:pt x="112" y="757"/>
                  </a:cubicBezTo>
                  <a:cubicBezTo>
                    <a:pt x="224" y="339"/>
                    <a:pt x="679" y="0"/>
                    <a:pt x="1127" y="0"/>
                  </a:cubicBezTo>
                  <a:cubicBezTo>
                    <a:pt x="1575" y="0"/>
                    <a:pt x="1847" y="339"/>
                    <a:pt x="1735" y="757"/>
                  </a:cubicBezTo>
                  <a:close/>
                </a:path>
              </a:pathLst>
            </a:custGeom>
            <a:solidFill>
              <a:srgbClr val="77450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26" name="Google Shape;126;p86"/>
            <p:cNvSpPr/>
            <p:nvPr/>
          </p:nvSpPr>
          <p:spPr>
            <a:xfrm>
              <a:off x="4607708" y="2795217"/>
              <a:ext cx="6938963" cy="5689600"/>
            </a:xfrm>
            <a:custGeom>
              <a:avLst/>
              <a:gdLst/>
              <a:ahLst/>
              <a:cxnLst/>
              <a:rect l="l" t="t" r="r" b="b"/>
              <a:pathLst>
                <a:path w="1847" h="1514" extrusionOk="0">
                  <a:moveTo>
                    <a:pt x="1735" y="757"/>
                  </a:moveTo>
                  <a:cubicBezTo>
                    <a:pt x="1623" y="1175"/>
                    <a:pt x="1169" y="1514"/>
                    <a:pt x="721" y="1514"/>
                  </a:cubicBezTo>
                  <a:cubicBezTo>
                    <a:pt x="273" y="1514"/>
                    <a:pt x="0" y="1175"/>
                    <a:pt x="112" y="757"/>
                  </a:cubicBezTo>
                  <a:cubicBezTo>
                    <a:pt x="224" y="339"/>
                    <a:pt x="678" y="0"/>
                    <a:pt x="1126" y="0"/>
                  </a:cubicBezTo>
                  <a:cubicBezTo>
                    <a:pt x="1574" y="0"/>
                    <a:pt x="1847" y="339"/>
                    <a:pt x="1735" y="757"/>
                  </a:cubicBezTo>
                  <a:close/>
                </a:path>
              </a:pathLst>
            </a:custGeom>
            <a:solidFill>
              <a:srgbClr val="B3670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27" name="Google Shape;127;p86"/>
            <p:cNvSpPr/>
            <p:nvPr/>
          </p:nvSpPr>
          <p:spPr>
            <a:xfrm>
              <a:off x="4517221" y="2682505"/>
              <a:ext cx="6938963" cy="5689600"/>
            </a:xfrm>
            <a:custGeom>
              <a:avLst/>
              <a:gdLst/>
              <a:ahLst/>
              <a:cxnLst/>
              <a:rect l="l" t="t" r="r" b="b"/>
              <a:pathLst>
                <a:path w="1847" h="1514" extrusionOk="0">
                  <a:moveTo>
                    <a:pt x="1735" y="757"/>
                  </a:moveTo>
                  <a:cubicBezTo>
                    <a:pt x="1623" y="1175"/>
                    <a:pt x="1169" y="1514"/>
                    <a:pt x="721" y="1514"/>
                  </a:cubicBezTo>
                  <a:cubicBezTo>
                    <a:pt x="273" y="1514"/>
                    <a:pt x="0" y="1175"/>
                    <a:pt x="112" y="757"/>
                  </a:cubicBezTo>
                  <a:cubicBezTo>
                    <a:pt x="224" y="339"/>
                    <a:pt x="678" y="0"/>
                    <a:pt x="1126" y="0"/>
                  </a:cubicBezTo>
                  <a:cubicBezTo>
                    <a:pt x="1574" y="0"/>
                    <a:pt x="1847" y="339"/>
                    <a:pt x="1735" y="75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28" name="Google Shape;128;p86"/>
            <p:cNvSpPr/>
            <p:nvPr/>
          </p:nvSpPr>
          <p:spPr>
            <a:xfrm>
              <a:off x="5174446" y="3222254"/>
              <a:ext cx="5624513" cy="4611687"/>
            </a:xfrm>
            <a:custGeom>
              <a:avLst/>
              <a:gdLst/>
              <a:ahLst/>
              <a:cxnLst/>
              <a:rect l="l" t="t" r="r" b="b"/>
              <a:pathLst>
                <a:path w="1497" h="1227" extrusionOk="0">
                  <a:moveTo>
                    <a:pt x="1406" y="613"/>
                  </a:moveTo>
                  <a:cubicBezTo>
                    <a:pt x="1315" y="952"/>
                    <a:pt x="947" y="1227"/>
                    <a:pt x="584" y="1227"/>
                  </a:cubicBezTo>
                  <a:cubicBezTo>
                    <a:pt x="221" y="1227"/>
                    <a:pt x="0" y="952"/>
                    <a:pt x="91" y="613"/>
                  </a:cubicBezTo>
                  <a:cubicBezTo>
                    <a:pt x="182" y="274"/>
                    <a:pt x="550" y="0"/>
                    <a:pt x="913" y="0"/>
                  </a:cubicBezTo>
                  <a:cubicBezTo>
                    <a:pt x="1276" y="0"/>
                    <a:pt x="1497" y="274"/>
                    <a:pt x="1406" y="61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29" name="Google Shape;129;p86"/>
            <p:cNvSpPr/>
            <p:nvPr/>
          </p:nvSpPr>
          <p:spPr>
            <a:xfrm>
              <a:off x="5542746" y="3523880"/>
              <a:ext cx="4887913" cy="4005262"/>
            </a:xfrm>
            <a:custGeom>
              <a:avLst/>
              <a:gdLst/>
              <a:ahLst/>
              <a:cxnLst/>
              <a:rect l="l" t="t" r="r" b="b"/>
              <a:pathLst>
                <a:path w="1301" h="1066" extrusionOk="0">
                  <a:moveTo>
                    <a:pt x="1222" y="533"/>
                  </a:moveTo>
                  <a:cubicBezTo>
                    <a:pt x="1143" y="828"/>
                    <a:pt x="823" y="1066"/>
                    <a:pt x="508" y="1066"/>
                  </a:cubicBezTo>
                  <a:cubicBezTo>
                    <a:pt x="192" y="1066"/>
                    <a:pt x="0" y="828"/>
                    <a:pt x="79" y="533"/>
                  </a:cubicBezTo>
                  <a:cubicBezTo>
                    <a:pt x="158" y="239"/>
                    <a:pt x="478" y="0"/>
                    <a:pt x="793" y="0"/>
                  </a:cubicBezTo>
                  <a:cubicBezTo>
                    <a:pt x="1109" y="0"/>
                    <a:pt x="1301" y="239"/>
                    <a:pt x="1222" y="5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30" name="Google Shape;130;p86"/>
            <p:cNvSpPr/>
            <p:nvPr/>
          </p:nvSpPr>
          <p:spPr>
            <a:xfrm>
              <a:off x="6049159" y="3933455"/>
              <a:ext cx="3873500" cy="3186112"/>
            </a:xfrm>
            <a:custGeom>
              <a:avLst/>
              <a:gdLst/>
              <a:ahLst/>
              <a:cxnLst/>
              <a:rect l="l" t="t" r="r" b="b"/>
              <a:pathLst>
                <a:path w="1031" h="848" extrusionOk="0">
                  <a:moveTo>
                    <a:pt x="968" y="424"/>
                  </a:moveTo>
                  <a:cubicBezTo>
                    <a:pt x="905" y="658"/>
                    <a:pt x="652" y="848"/>
                    <a:pt x="402" y="848"/>
                  </a:cubicBezTo>
                  <a:cubicBezTo>
                    <a:pt x="152" y="848"/>
                    <a:pt x="0" y="658"/>
                    <a:pt x="63" y="424"/>
                  </a:cubicBezTo>
                  <a:cubicBezTo>
                    <a:pt x="126" y="190"/>
                    <a:pt x="379" y="0"/>
                    <a:pt x="629" y="0"/>
                  </a:cubicBezTo>
                  <a:cubicBezTo>
                    <a:pt x="879" y="0"/>
                    <a:pt x="1031" y="190"/>
                    <a:pt x="968" y="424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31" name="Google Shape;131;p86"/>
            <p:cNvSpPr/>
            <p:nvPr/>
          </p:nvSpPr>
          <p:spPr>
            <a:xfrm>
              <a:off x="6466671" y="4268417"/>
              <a:ext cx="3040063" cy="2517775"/>
            </a:xfrm>
            <a:custGeom>
              <a:avLst/>
              <a:gdLst/>
              <a:ahLst/>
              <a:cxnLst/>
              <a:rect l="l" t="t" r="r" b="b"/>
              <a:pathLst>
                <a:path w="809" h="670" extrusionOk="0">
                  <a:moveTo>
                    <a:pt x="759" y="335"/>
                  </a:moveTo>
                  <a:cubicBezTo>
                    <a:pt x="710" y="520"/>
                    <a:pt x="511" y="670"/>
                    <a:pt x="315" y="670"/>
                  </a:cubicBezTo>
                  <a:cubicBezTo>
                    <a:pt x="119" y="670"/>
                    <a:pt x="0" y="520"/>
                    <a:pt x="50" y="335"/>
                  </a:cubicBezTo>
                  <a:cubicBezTo>
                    <a:pt x="99" y="150"/>
                    <a:pt x="298" y="0"/>
                    <a:pt x="494" y="0"/>
                  </a:cubicBezTo>
                  <a:cubicBezTo>
                    <a:pt x="690" y="0"/>
                    <a:pt x="809" y="150"/>
                    <a:pt x="759" y="3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32" name="Google Shape;132;p86"/>
            <p:cNvSpPr/>
            <p:nvPr/>
          </p:nvSpPr>
          <p:spPr>
            <a:xfrm>
              <a:off x="6876246" y="4595442"/>
              <a:ext cx="2220913" cy="1863725"/>
            </a:xfrm>
            <a:custGeom>
              <a:avLst/>
              <a:gdLst/>
              <a:ahLst/>
              <a:cxnLst/>
              <a:rect l="l" t="t" r="r" b="b"/>
              <a:pathLst>
                <a:path w="591" h="496" extrusionOk="0">
                  <a:moveTo>
                    <a:pt x="555" y="248"/>
                  </a:moveTo>
                  <a:cubicBezTo>
                    <a:pt x="518" y="385"/>
                    <a:pt x="372" y="496"/>
                    <a:pt x="229" y="496"/>
                  </a:cubicBezTo>
                  <a:cubicBezTo>
                    <a:pt x="86" y="496"/>
                    <a:pt x="0" y="385"/>
                    <a:pt x="36" y="248"/>
                  </a:cubicBezTo>
                  <a:cubicBezTo>
                    <a:pt x="73" y="111"/>
                    <a:pt x="219" y="0"/>
                    <a:pt x="362" y="0"/>
                  </a:cubicBezTo>
                  <a:cubicBezTo>
                    <a:pt x="505" y="0"/>
                    <a:pt x="591" y="111"/>
                    <a:pt x="555" y="24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33" name="Google Shape;133;p86"/>
            <p:cNvSpPr/>
            <p:nvPr/>
          </p:nvSpPr>
          <p:spPr>
            <a:xfrm>
              <a:off x="7454096" y="5090742"/>
              <a:ext cx="1068388" cy="876300"/>
            </a:xfrm>
            <a:custGeom>
              <a:avLst/>
              <a:gdLst/>
              <a:ahLst/>
              <a:cxnLst/>
              <a:rect l="l" t="t" r="r" b="b"/>
              <a:pathLst>
                <a:path w="284" h="233" extrusionOk="0">
                  <a:moveTo>
                    <a:pt x="266" y="116"/>
                  </a:moveTo>
                  <a:cubicBezTo>
                    <a:pt x="249" y="180"/>
                    <a:pt x="179" y="233"/>
                    <a:pt x="110" y="233"/>
                  </a:cubicBezTo>
                  <a:cubicBezTo>
                    <a:pt x="41" y="233"/>
                    <a:pt x="0" y="180"/>
                    <a:pt x="17" y="116"/>
                  </a:cubicBezTo>
                  <a:cubicBezTo>
                    <a:pt x="34" y="52"/>
                    <a:pt x="104" y="0"/>
                    <a:pt x="173" y="0"/>
                  </a:cubicBezTo>
                  <a:cubicBezTo>
                    <a:pt x="242" y="0"/>
                    <a:pt x="284" y="52"/>
                    <a:pt x="266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134" name="Google Shape;134;p86"/>
          <p:cNvGrpSpPr/>
          <p:nvPr/>
        </p:nvGrpSpPr>
        <p:grpSpPr>
          <a:xfrm>
            <a:off x="9222144" y="4360088"/>
            <a:ext cx="2749952" cy="2707145"/>
            <a:chOff x="6076950" y="2555876"/>
            <a:chExt cx="3076576" cy="3143249"/>
          </a:xfrm>
        </p:grpSpPr>
        <p:sp>
          <p:nvSpPr>
            <p:cNvPr id="135" name="Google Shape;135;p86"/>
            <p:cNvSpPr/>
            <p:nvPr/>
          </p:nvSpPr>
          <p:spPr>
            <a:xfrm>
              <a:off x="8840788" y="5375275"/>
              <a:ext cx="312738" cy="323850"/>
            </a:xfrm>
            <a:custGeom>
              <a:avLst/>
              <a:gdLst/>
              <a:ahLst/>
              <a:cxnLst/>
              <a:rect l="l" t="t" r="r" b="b"/>
              <a:pathLst>
                <a:path w="83" h="86" extrusionOk="0">
                  <a:moveTo>
                    <a:pt x="68" y="68"/>
                  </a:moveTo>
                  <a:cubicBezTo>
                    <a:pt x="59" y="57"/>
                    <a:pt x="46" y="44"/>
                    <a:pt x="34" y="30"/>
                  </a:cubicBezTo>
                  <a:cubicBezTo>
                    <a:pt x="28" y="23"/>
                    <a:pt x="22" y="16"/>
                    <a:pt x="16" y="10"/>
                  </a:cubicBezTo>
                  <a:cubicBezTo>
                    <a:pt x="13" y="6"/>
                    <a:pt x="9" y="3"/>
                    <a:pt x="6" y="0"/>
                  </a:cubicBezTo>
                  <a:cubicBezTo>
                    <a:pt x="5" y="2"/>
                    <a:pt x="4" y="4"/>
                    <a:pt x="3" y="5"/>
                  </a:cubicBezTo>
                  <a:cubicBezTo>
                    <a:pt x="2" y="7"/>
                    <a:pt x="1" y="9"/>
                    <a:pt x="0" y="11"/>
                  </a:cubicBezTo>
                  <a:cubicBezTo>
                    <a:pt x="3" y="14"/>
                    <a:pt x="6" y="18"/>
                    <a:pt x="9" y="21"/>
                  </a:cubicBezTo>
                  <a:cubicBezTo>
                    <a:pt x="15" y="27"/>
                    <a:pt x="22" y="33"/>
                    <a:pt x="29" y="39"/>
                  </a:cubicBezTo>
                  <a:cubicBezTo>
                    <a:pt x="42" y="51"/>
                    <a:pt x="56" y="63"/>
                    <a:pt x="66" y="72"/>
                  </a:cubicBezTo>
                  <a:cubicBezTo>
                    <a:pt x="76" y="81"/>
                    <a:pt x="83" y="86"/>
                    <a:pt x="83" y="86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85"/>
                    <a:pt x="77" y="78"/>
                    <a:pt x="68" y="68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ffectLst>
              <a:outerShdw blurRad="177800" sy="23000" kx="-1200000" algn="bl" rotWithShape="0">
                <a:srgbClr val="000000">
                  <a:alpha val="28235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36" name="Google Shape;136;p86"/>
            <p:cNvSpPr/>
            <p:nvPr/>
          </p:nvSpPr>
          <p:spPr>
            <a:xfrm>
              <a:off x="8129588" y="4606925"/>
              <a:ext cx="782638" cy="903287"/>
            </a:xfrm>
            <a:custGeom>
              <a:avLst/>
              <a:gdLst/>
              <a:ahLst/>
              <a:cxnLst/>
              <a:rect l="l" t="t" r="r" b="b"/>
              <a:pathLst>
                <a:path w="208" h="240" extrusionOk="0">
                  <a:moveTo>
                    <a:pt x="204" y="156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6"/>
                    <a:pt x="48" y="30"/>
                    <a:pt x="35" y="53"/>
                  </a:cubicBezTo>
                  <a:cubicBezTo>
                    <a:pt x="22" y="75"/>
                    <a:pt x="7" y="89"/>
                    <a:pt x="0" y="84"/>
                  </a:cubicBezTo>
                  <a:cubicBezTo>
                    <a:pt x="156" y="240"/>
                    <a:pt x="156" y="240"/>
                    <a:pt x="156" y="240"/>
                  </a:cubicBezTo>
                  <a:cubicBezTo>
                    <a:pt x="156" y="240"/>
                    <a:pt x="173" y="237"/>
                    <a:pt x="189" y="215"/>
                  </a:cubicBezTo>
                  <a:cubicBezTo>
                    <a:pt x="190" y="213"/>
                    <a:pt x="191" y="211"/>
                    <a:pt x="192" y="209"/>
                  </a:cubicBezTo>
                  <a:cubicBezTo>
                    <a:pt x="193" y="208"/>
                    <a:pt x="194" y="206"/>
                    <a:pt x="195" y="204"/>
                  </a:cubicBezTo>
                  <a:cubicBezTo>
                    <a:pt x="208" y="179"/>
                    <a:pt x="204" y="156"/>
                    <a:pt x="204" y="156"/>
                  </a:cubicBezTo>
                  <a:close/>
                </a:path>
              </a:pathLst>
            </a:custGeom>
            <a:solidFill>
              <a:srgbClr val="2178C0"/>
            </a:solidFill>
            <a:ln>
              <a:noFill/>
            </a:ln>
            <a:effectLst>
              <a:outerShdw blurRad="177800" sy="23000" kx="-1200000" algn="bl" rotWithShape="0">
                <a:srgbClr val="000000">
                  <a:alpha val="28235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37" name="Google Shape;137;p86"/>
            <p:cNvSpPr/>
            <p:nvPr/>
          </p:nvSpPr>
          <p:spPr>
            <a:xfrm>
              <a:off x="8113713" y="4592638"/>
              <a:ext cx="219075" cy="349250"/>
            </a:xfrm>
            <a:custGeom>
              <a:avLst/>
              <a:gdLst/>
              <a:ahLst/>
              <a:cxnLst/>
              <a:rect l="l" t="t" r="r" b="b"/>
              <a:pathLst>
                <a:path w="58" h="93" extrusionOk="0">
                  <a:moveTo>
                    <a:pt x="52" y="4"/>
                  </a:moveTo>
                  <a:cubicBezTo>
                    <a:pt x="48" y="0"/>
                    <a:pt x="40" y="4"/>
                    <a:pt x="32" y="13"/>
                  </a:cubicBezTo>
                  <a:cubicBezTo>
                    <a:pt x="37" y="18"/>
                    <a:pt x="39" y="21"/>
                    <a:pt x="39" y="21"/>
                  </a:cubicBezTo>
                  <a:cubicBezTo>
                    <a:pt x="39" y="21"/>
                    <a:pt x="40" y="23"/>
                    <a:pt x="39" y="26"/>
                  </a:cubicBezTo>
                  <a:cubicBezTo>
                    <a:pt x="39" y="31"/>
                    <a:pt x="38" y="40"/>
                    <a:pt x="32" y="51"/>
                  </a:cubicBezTo>
                  <a:cubicBezTo>
                    <a:pt x="25" y="61"/>
                    <a:pt x="20" y="65"/>
                    <a:pt x="16" y="66"/>
                  </a:cubicBezTo>
                  <a:cubicBezTo>
                    <a:pt x="14" y="67"/>
                    <a:pt x="13" y="67"/>
                    <a:pt x="13" y="67"/>
                  </a:cubicBezTo>
                  <a:cubicBezTo>
                    <a:pt x="13" y="67"/>
                    <a:pt x="10" y="64"/>
                    <a:pt x="5" y="59"/>
                  </a:cubicBezTo>
                  <a:cubicBezTo>
                    <a:pt x="1" y="72"/>
                    <a:pt x="0" y="83"/>
                    <a:pt x="4" y="87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11" y="93"/>
                    <a:pt x="26" y="79"/>
                    <a:pt x="39" y="57"/>
                  </a:cubicBezTo>
                  <a:cubicBezTo>
                    <a:pt x="52" y="34"/>
                    <a:pt x="58" y="10"/>
                    <a:pt x="52" y="4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ffectLst>
              <a:outerShdw blurRad="177800" sy="23000" kx="-1200000" algn="bl" rotWithShape="0">
                <a:srgbClr val="000000">
                  <a:alpha val="28235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38" name="Google Shape;138;p86"/>
            <p:cNvSpPr/>
            <p:nvPr/>
          </p:nvSpPr>
          <p:spPr>
            <a:xfrm>
              <a:off x="6076950" y="3233738"/>
              <a:ext cx="754063" cy="647700"/>
            </a:xfrm>
            <a:custGeom>
              <a:avLst/>
              <a:gdLst/>
              <a:ahLst/>
              <a:cxnLst/>
              <a:rect l="l" t="t" r="r" b="b"/>
              <a:pathLst>
                <a:path w="200" h="172" extrusionOk="0">
                  <a:moveTo>
                    <a:pt x="82" y="64"/>
                  </a:moveTo>
                  <a:cubicBezTo>
                    <a:pt x="105" y="25"/>
                    <a:pt x="156" y="22"/>
                    <a:pt x="200" y="38"/>
                  </a:cubicBezTo>
                  <a:cubicBezTo>
                    <a:pt x="200" y="37"/>
                    <a:pt x="199" y="36"/>
                    <a:pt x="200" y="36"/>
                  </a:cubicBezTo>
                  <a:cubicBezTo>
                    <a:pt x="159" y="13"/>
                    <a:pt x="108" y="0"/>
                    <a:pt x="73" y="14"/>
                  </a:cubicBezTo>
                  <a:cubicBezTo>
                    <a:pt x="5" y="41"/>
                    <a:pt x="0" y="80"/>
                    <a:pt x="8" y="126"/>
                  </a:cubicBezTo>
                  <a:cubicBezTo>
                    <a:pt x="13" y="151"/>
                    <a:pt x="34" y="167"/>
                    <a:pt x="63" y="172"/>
                  </a:cubicBezTo>
                  <a:cubicBezTo>
                    <a:pt x="57" y="136"/>
                    <a:pt x="63" y="96"/>
                    <a:pt x="82" y="64"/>
                  </a:cubicBezTo>
                  <a:close/>
                </a:path>
              </a:pathLst>
            </a:custGeom>
            <a:solidFill>
              <a:srgbClr val="1C0D20"/>
            </a:solidFill>
            <a:ln>
              <a:noFill/>
            </a:ln>
            <a:effectLst>
              <a:outerShdw blurRad="177800" sy="23000" kx="-1200000" algn="bl" rotWithShape="0">
                <a:srgbClr val="000000">
                  <a:alpha val="28235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39" name="Google Shape;139;p86"/>
            <p:cNvSpPr/>
            <p:nvPr/>
          </p:nvSpPr>
          <p:spPr>
            <a:xfrm>
              <a:off x="6634163" y="2638425"/>
              <a:ext cx="279400" cy="730250"/>
            </a:xfrm>
            <a:custGeom>
              <a:avLst/>
              <a:gdLst/>
              <a:ahLst/>
              <a:cxnLst/>
              <a:rect l="l" t="t" r="r" b="b"/>
              <a:pathLst>
                <a:path w="74" h="194" extrusionOk="0">
                  <a:moveTo>
                    <a:pt x="40" y="38"/>
                  </a:moveTo>
                  <a:cubicBezTo>
                    <a:pt x="50" y="21"/>
                    <a:pt x="62" y="9"/>
                    <a:pt x="74" y="0"/>
                  </a:cubicBezTo>
                  <a:cubicBezTo>
                    <a:pt x="32" y="10"/>
                    <a:pt x="0" y="31"/>
                    <a:pt x="1" y="100"/>
                  </a:cubicBezTo>
                  <a:cubicBezTo>
                    <a:pt x="1" y="132"/>
                    <a:pt x="23" y="166"/>
                    <a:pt x="52" y="194"/>
                  </a:cubicBezTo>
                  <a:cubicBezTo>
                    <a:pt x="52" y="194"/>
                    <a:pt x="52" y="194"/>
                    <a:pt x="52" y="194"/>
                  </a:cubicBezTo>
                  <a:cubicBezTo>
                    <a:pt x="29" y="143"/>
                    <a:pt x="18" y="77"/>
                    <a:pt x="40" y="38"/>
                  </a:cubicBezTo>
                  <a:close/>
                </a:path>
              </a:pathLst>
            </a:custGeom>
            <a:solidFill>
              <a:srgbClr val="1C0D20"/>
            </a:solidFill>
            <a:ln>
              <a:noFill/>
            </a:ln>
            <a:effectLst>
              <a:outerShdw blurRad="177800" sy="23000" kx="-1200000" algn="bl" rotWithShape="0">
                <a:srgbClr val="000000">
                  <a:alpha val="28235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40" name="Google Shape;140;p86"/>
            <p:cNvSpPr/>
            <p:nvPr/>
          </p:nvSpPr>
          <p:spPr>
            <a:xfrm>
              <a:off x="6291263" y="3316288"/>
              <a:ext cx="803275" cy="974725"/>
            </a:xfrm>
            <a:custGeom>
              <a:avLst/>
              <a:gdLst/>
              <a:ahLst/>
              <a:cxnLst/>
              <a:rect l="l" t="t" r="r" b="b"/>
              <a:pathLst>
                <a:path w="213" h="259" extrusionOk="0">
                  <a:moveTo>
                    <a:pt x="199" y="83"/>
                  </a:moveTo>
                  <a:cubicBezTo>
                    <a:pt x="173" y="54"/>
                    <a:pt x="145" y="23"/>
                    <a:pt x="143" y="16"/>
                  </a:cubicBezTo>
                  <a:cubicBezTo>
                    <a:pt x="99" y="0"/>
                    <a:pt x="48" y="3"/>
                    <a:pt x="25" y="42"/>
                  </a:cubicBezTo>
                  <a:cubicBezTo>
                    <a:pt x="6" y="74"/>
                    <a:pt x="0" y="114"/>
                    <a:pt x="6" y="150"/>
                  </a:cubicBezTo>
                  <a:cubicBezTo>
                    <a:pt x="11" y="176"/>
                    <a:pt x="22" y="201"/>
                    <a:pt x="39" y="218"/>
                  </a:cubicBezTo>
                  <a:cubicBezTo>
                    <a:pt x="80" y="259"/>
                    <a:pt x="140" y="246"/>
                    <a:pt x="172" y="190"/>
                  </a:cubicBezTo>
                  <a:cubicBezTo>
                    <a:pt x="191" y="158"/>
                    <a:pt x="207" y="130"/>
                    <a:pt x="211" y="104"/>
                  </a:cubicBezTo>
                  <a:cubicBezTo>
                    <a:pt x="212" y="102"/>
                    <a:pt x="213" y="101"/>
                    <a:pt x="213" y="99"/>
                  </a:cubicBezTo>
                  <a:cubicBezTo>
                    <a:pt x="213" y="99"/>
                    <a:pt x="213" y="98"/>
                    <a:pt x="212" y="98"/>
                  </a:cubicBezTo>
                  <a:cubicBezTo>
                    <a:pt x="207" y="92"/>
                    <a:pt x="203" y="87"/>
                    <a:pt x="199" y="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77800" sy="23000" kx="-1200000" algn="bl" rotWithShape="0">
                <a:srgbClr val="000000">
                  <a:alpha val="28235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41" name="Google Shape;141;p86"/>
            <p:cNvSpPr/>
            <p:nvPr/>
          </p:nvSpPr>
          <p:spPr>
            <a:xfrm>
              <a:off x="6702425" y="2555876"/>
              <a:ext cx="763588" cy="1065212"/>
            </a:xfrm>
            <a:custGeom>
              <a:avLst/>
              <a:gdLst/>
              <a:ahLst/>
              <a:cxnLst/>
              <a:rect l="l" t="t" r="r" b="b"/>
              <a:pathLst>
                <a:path w="203" h="283" extrusionOk="0">
                  <a:moveTo>
                    <a:pt x="22" y="60"/>
                  </a:moveTo>
                  <a:cubicBezTo>
                    <a:pt x="0" y="99"/>
                    <a:pt x="11" y="165"/>
                    <a:pt x="34" y="216"/>
                  </a:cubicBezTo>
                  <a:cubicBezTo>
                    <a:pt x="37" y="216"/>
                    <a:pt x="55" y="231"/>
                    <a:pt x="72" y="246"/>
                  </a:cubicBezTo>
                  <a:cubicBezTo>
                    <a:pt x="79" y="252"/>
                    <a:pt x="87" y="259"/>
                    <a:pt x="95" y="267"/>
                  </a:cubicBezTo>
                  <a:cubicBezTo>
                    <a:pt x="97" y="268"/>
                    <a:pt x="98" y="269"/>
                    <a:pt x="99" y="270"/>
                  </a:cubicBezTo>
                  <a:cubicBezTo>
                    <a:pt x="103" y="274"/>
                    <a:pt x="108" y="278"/>
                    <a:pt x="113" y="283"/>
                  </a:cubicBezTo>
                  <a:cubicBezTo>
                    <a:pt x="133" y="272"/>
                    <a:pt x="150" y="241"/>
                    <a:pt x="170" y="207"/>
                  </a:cubicBezTo>
                  <a:cubicBezTo>
                    <a:pt x="203" y="151"/>
                    <a:pt x="196" y="72"/>
                    <a:pt x="155" y="31"/>
                  </a:cubicBezTo>
                  <a:cubicBezTo>
                    <a:pt x="126" y="2"/>
                    <a:pt x="88" y="0"/>
                    <a:pt x="56" y="22"/>
                  </a:cubicBezTo>
                  <a:cubicBezTo>
                    <a:pt x="44" y="31"/>
                    <a:pt x="32" y="43"/>
                    <a:pt x="22" y="6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77800" sy="23000" kx="-1200000" algn="bl" rotWithShape="0">
                <a:srgbClr val="000000">
                  <a:alpha val="28235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42" name="Google Shape;142;p86"/>
            <p:cNvSpPr/>
            <p:nvPr/>
          </p:nvSpPr>
          <p:spPr>
            <a:xfrm>
              <a:off x="6826250" y="3368675"/>
              <a:ext cx="1438275" cy="1476375"/>
            </a:xfrm>
            <a:custGeom>
              <a:avLst/>
              <a:gdLst/>
              <a:ahLst/>
              <a:cxnLst/>
              <a:rect l="l" t="t" r="r" b="b"/>
              <a:pathLst>
                <a:path w="382" h="392" extrusionOk="0">
                  <a:moveTo>
                    <a:pt x="381" y="346"/>
                  </a:moveTo>
                  <a:cubicBezTo>
                    <a:pt x="381" y="346"/>
                    <a:pt x="379" y="343"/>
                    <a:pt x="374" y="338"/>
                  </a:cubicBezTo>
                  <a:cubicBezTo>
                    <a:pt x="337" y="304"/>
                    <a:pt x="177" y="154"/>
                    <a:pt x="80" y="67"/>
                  </a:cubicBezTo>
                  <a:cubicBezTo>
                    <a:pt x="75" y="62"/>
                    <a:pt x="70" y="58"/>
                    <a:pt x="66" y="54"/>
                  </a:cubicBezTo>
                  <a:cubicBezTo>
                    <a:pt x="65" y="53"/>
                    <a:pt x="64" y="52"/>
                    <a:pt x="62" y="51"/>
                  </a:cubicBezTo>
                  <a:cubicBezTo>
                    <a:pt x="54" y="43"/>
                    <a:pt x="46" y="36"/>
                    <a:pt x="39" y="30"/>
                  </a:cubicBezTo>
                  <a:cubicBezTo>
                    <a:pt x="22" y="15"/>
                    <a:pt x="4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1"/>
                    <a:pt x="1" y="2"/>
                  </a:cubicBezTo>
                  <a:cubicBezTo>
                    <a:pt x="3" y="9"/>
                    <a:pt x="31" y="40"/>
                    <a:pt x="57" y="69"/>
                  </a:cubicBezTo>
                  <a:cubicBezTo>
                    <a:pt x="61" y="73"/>
                    <a:pt x="65" y="78"/>
                    <a:pt x="70" y="84"/>
                  </a:cubicBezTo>
                  <a:cubicBezTo>
                    <a:pt x="71" y="84"/>
                    <a:pt x="71" y="85"/>
                    <a:pt x="71" y="85"/>
                  </a:cubicBezTo>
                  <a:cubicBezTo>
                    <a:pt x="162" y="186"/>
                    <a:pt x="312" y="347"/>
                    <a:pt x="347" y="384"/>
                  </a:cubicBezTo>
                  <a:cubicBezTo>
                    <a:pt x="352" y="389"/>
                    <a:pt x="355" y="392"/>
                    <a:pt x="355" y="392"/>
                  </a:cubicBezTo>
                  <a:cubicBezTo>
                    <a:pt x="355" y="392"/>
                    <a:pt x="356" y="392"/>
                    <a:pt x="358" y="391"/>
                  </a:cubicBezTo>
                  <a:cubicBezTo>
                    <a:pt x="362" y="390"/>
                    <a:pt x="367" y="386"/>
                    <a:pt x="374" y="376"/>
                  </a:cubicBezTo>
                  <a:cubicBezTo>
                    <a:pt x="380" y="365"/>
                    <a:pt x="381" y="356"/>
                    <a:pt x="381" y="351"/>
                  </a:cubicBezTo>
                  <a:cubicBezTo>
                    <a:pt x="382" y="348"/>
                    <a:pt x="381" y="346"/>
                    <a:pt x="381" y="346"/>
                  </a:cubicBezTo>
                  <a:close/>
                </a:path>
              </a:pathLst>
            </a:custGeom>
            <a:solidFill>
              <a:srgbClr val="0B4735"/>
            </a:solidFill>
            <a:ln>
              <a:noFill/>
            </a:ln>
            <a:effectLst>
              <a:outerShdw blurRad="177800" sy="23000" kx="-1200000" algn="bl" rotWithShape="0">
                <a:srgbClr val="000000">
                  <a:alpha val="28235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143" name="Google Shape;143;p86"/>
          <p:cNvGrpSpPr/>
          <p:nvPr/>
        </p:nvGrpSpPr>
        <p:grpSpPr>
          <a:xfrm>
            <a:off x="11346049" y="5007485"/>
            <a:ext cx="2648192" cy="2606969"/>
            <a:chOff x="5920323" y="2302554"/>
            <a:chExt cx="2180669" cy="2227927"/>
          </a:xfrm>
        </p:grpSpPr>
        <p:sp>
          <p:nvSpPr>
            <p:cNvPr id="144" name="Google Shape;144;p86"/>
            <p:cNvSpPr/>
            <p:nvPr/>
          </p:nvSpPr>
          <p:spPr>
            <a:xfrm>
              <a:off x="7879324" y="4300937"/>
              <a:ext cx="221668" cy="229544"/>
            </a:xfrm>
            <a:custGeom>
              <a:avLst/>
              <a:gdLst/>
              <a:ahLst/>
              <a:cxnLst/>
              <a:rect l="l" t="t" r="r" b="b"/>
              <a:pathLst>
                <a:path w="83" h="86" extrusionOk="0">
                  <a:moveTo>
                    <a:pt x="68" y="68"/>
                  </a:moveTo>
                  <a:cubicBezTo>
                    <a:pt x="59" y="57"/>
                    <a:pt x="46" y="44"/>
                    <a:pt x="34" y="30"/>
                  </a:cubicBezTo>
                  <a:cubicBezTo>
                    <a:pt x="28" y="23"/>
                    <a:pt x="22" y="16"/>
                    <a:pt x="16" y="10"/>
                  </a:cubicBezTo>
                  <a:cubicBezTo>
                    <a:pt x="13" y="6"/>
                    <a:pt x="9" y="3"/>
                    <a:pt x="6" y="0"/>
                  </a:cubicBezTo>
                  <a:cubicBezTo>
                    <a:pt x="5" y="2"/>
                    <a:pt x="4" y="4"/>
                    <a:pt x="3" y="5"/>
                  </a:cubicBezTo>
                  <a:cubicBezTo>
                    <a:pt x="2" y="7"/>
                    <a:pt x="1" y="9"/>
                    <a:pt x="0" y="11"/>
                  </a:cubicBezTo>
                  <a:cubicBezTo>
                    <a:pt x="3" y="14"/>
                    <a:pt x="6" y="18"/>
                    <a:pt x="9" y="21"/>
                  </a:cubicBezTo>
                  <a:cubicBezTo>
                    <a:pt x="15" y="27"/>
                    <a:pt x="22" y="33"/>
                    <a:pt x="29" y="39"/>
                  </a:cubicBezTo>
                  <a:cubicBezTo>
                    <a:pt x="42" y="51"/>
                    <a:pt x="56" y="63"/>
                    <a:pt x="66" y="72"/>
                  </a:cubicBezTo>
                  <a:cubicBezTo>
                    <a:pt x="76" y="81"/>
                    <a:pt x="83" y="86"/>
                    <a:pt x="83" y="86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85"/>
                    <a:pt x="77" y="78"/>
                    <a:pt x="68" y="68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ffectLst>
              <a:outerShdw blurRad="177800" sy="23000" kx="-1200000" algn="bl" rotWithShape="0">
                <a:srgbClr val="000000">
                  <a:alpha val="28235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45" name="Google Shape;145;p86"/>
            <p:cNvSpPr/>
            <p:nvPr/>
          </p:nvSpPr>
          <p:spPr>
            <a:xfrm>
              <a:off x="7375227" y="3756332"/>
              <a:ext cx="554732" cy="640248"/>
            </a:xfrm>
            <a:custGeom>
              <a:avLst/>
              <a:gdLst/>
              <a:ahLst/>
              <a:cxnLst/>
              <a:rect l="l" t="t" r="r" b="b"/>
              <a:pathLst>
                <a:path w="208" h="240" extrusionOk="0">
                  <a:moveTo>
                    <a:pt x="204" y="156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6"/>
                    <a:pt x="48" y="30"/>
                    <a:pt x="35" y="53"/>
                  </a:cubicBezTo>
                  <a:cubicBezTo>
                    <a:pt x="22" y="75"/>
                    <a:pt x="7" y="89"/>
                    <a:pt x="0" y="84"/>
                  </a:cubicBezTo>
                  <a:cubicBezTo>
                    <a:pt x="156" y="240"/>
                    <a:pt x="156" y="240"/>
                    <a:pt x="156" y="240"/>
                  </a:cubicBezTo>
                  <a:cubicBezTo>
                    <a:pt x="156" y="240"/>
                    <a:pt x="173" y="237"/>
                    <a:pt x="189" y="215"/>
                  </a:cubicBezTo>
                  <a:cubicBezTo>
                    <a:pt x="190" y="213"/>
                    <a:pt x="191" y="211"/>
                    <a:pt x="192" y="209"/>
                  </a:cubicBezTo>
                  <a:cubicBezTo>
                    <a:pt x="193" y="208"/>
                    <a:pt x="194" y="206"/>
                    <a:pt x="195" y="204"/>
                  </a:cubicBezTo>
                  <a:cubicBezTo>
                    <a:pt x="208" y="179"/>
                    <a:pt x="204" y="156"/>
                    <a:pt x="204" y="156"/>
                  </a:cubicBezTo>
                  <a:close/>
                </a:path>
              </a:pathLst>
            </a:custGeom>
            <a:solidFill>
              <a:srgbClr val="2178C0"/>
            </a:solidFill>
            <a:ln>
              <a:noFill/>
            </a:ln>
            <a:effectLst>
              <a:outerShdw blurRad="177800" sy="23000" kx="-1200000" algn="bl" rotWithShape="0">
                <a:srgbClr val="000000">
                  <a:alpha val="28235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46" name="Google Shape;146;p86"/>
            <p:cNvSpPr/>
            <p:nvPr/>
          </p:nvSpPr>
          <p:spPr>
            <a:xfrm>
              <a:off x="7363975" y="3746206"/>
              <a:ext cx="155280" cy="247548"/>
            </a:xfrm>
            <a:custGeom>
              <a:avLst/>
              <a:gdLst/>
              <a:ahLst/>
              <a:cxnLst/>
              <a:rect l="l" t="t" r="r" b="b"/>
              <a:pathLst>
                <a:path w="58" h="93" extrusionOk="0">
                  <a:moveTo>
                    <a:pt x="52" y="4"/>
                  </a:moveTo>
                  <a:cubicBezTo>
                    <a:pt x="48" y="0"/>
                    <a:pt x="40" y="4"/>
                    <a:pt x="32" y="13"/>
                  </a:cubicBezTo>
                  <a:cubicBezTo>
                    <a:pt x="37" y="18"/>
                    <a:pt x="39" y="21"/>
                    <a:pt x="39" y="21"/>
                  </a:cubicBezTo>
                  <a:cubicBezTo>
                    <a:pt x="39" y="21"/>
                    <a:pt x="40" y="23"/>
                    <a:pt x="39" y="26"/>
                  </a:cubicBezTo>
                  <a:cubicBezTo>
                    <a:pt x="39" y="31"/>
                    <a:pt x="38" y="40"/>
                    <a:pt x="32" y="51"/>
                  </a:cubicBezTo>
                  <a:cubicBezTo>
                    <a:pt x="25" y="61"/>
                    <a:pt x="20" y="65"/>
                    <a:pt x="16" y="66"/>
                  </a:cubicBezTo>
                  <a:cubicBezTo>
                    <a:pt x="14" y="67"/>
                    <a:pt x="13" y="67"/>
                    <a:pt x="13" y="67"/>
                  </a:cubicBezTo>
                  <a:cubicBezTo>
                    <a:pt x="13" y="67"/>
                    <a:pt x="10" y="64"/>
                    <a:pt x="5" y="59"/>
                  </a:cubicBezTo>
                  <a:cubicBezTo>
                    <a:pt x="1" y="72"/>
                    <a:pt x="0" y="83"/>
                    <a:pt x="4" y="87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11" y="93"/>
                    <a:pt x="26" y="79"/>
                    <a:pt x="39" y="57"/>
                  </a:cubicBezTo>
                  <a:cubicBezTo>
                    <a:pt x="52" y="34"/>
                    <a:pt x="58" y="10"/>
                    <a:pt x="52" y="4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ffectLst>
              <a:outerShdw blurRad="177800" sy="23000" kx="-1200000" algn="bl" rotWithShape="0">
                <a:srgbClr val="000000">
                  <a:alpha val="28235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47" name="Google Shape;147;p86"/>
            <p:cNvSpPr/>
            <p:nvPr/>
          </p:nvSpPr>
          <p:spPr>
            <a:xfrm>
              <a:off x="5920323" y="2783021"/>
              <a:ext cx="534478" cy="459088"/>
            </a:xfrm>
            <a:custGeom>
              <a:avLst/>
              <a:gdLst/>
              <a:ahLst/>
              <a:cxnLst/>
              <a:rect l="l" t="t" r="r" b="b"/>
              <a:pathLst>
                <a:path w="200" h="172" extrusionOk="0">
                  <a:moveTo>
                    <a:pt x="82" y="64"/>
                  </a:moveTo>
                  <a:cubicBezTo>
                    <a:pt x="105" y="25"/>
                    <a:pt x="156" y="22"/>
                    <a:pt x="200" y="38"/>
                  </a:cubicBezTo>
                  <a:cubicBezTo>
                    <a:pt x="200" y="37"/>
                    <a:pt x="199" y="36"/>
                    <a:pt x="200" y="36"/>
                  </a:cubicBezTo>
                  <a:cubicBezTo>
                    <a:pt x="159" y="13"/>
                    <a:pt x="108" y="0"/>
                    <a:pt x="73" y="14"/>
                  </a:cubicBezTo>
                  <a:cubicBezTo>
                    <a:pt x="5" y="41"/>
                    <a:pt x="0" y="80"/>
                    <a:pt x="8" y="126"/>
                  </a:cubicBezTo>
                  <a:cubicBezTo>
                    <a:pt x="13" y="151"/>
                    <a:pt x="34" y="167"/>
                    <a:pt x="63" y="172"/>
                  </a:cubicBezTo>
                  <a:cubicBezTo>
                    <a:pt x="57" y="136"/>
                    <a:pt x="63" y="96"/>
                    <a:pt x="82" y="64"/>
                  </a:cubicBezTo>
                  <a:close/>
                </a:path>
              </a:pathLst>
            </a:custGeom>
            <a:solidFill>
              <a:srgbClr val="831915"/>
            </a:solidFill>
            <a:ln>
              <a:noFill/>
            </a:ln>
            <a:effectLst>
              <a:outerShdw blurRad="177800" sy="23000" kx="-1200000" algn="bl" rotWithShape="0">
                <a:srgbClr val="000000">
                  <a:alpha val="28235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48" name="Google Shape;148;p86"/>
            <p:cNvSpPr/>
            <p:nvPr/>
          </p:nvSpPr>
          <p:spPr>
            <a:xfrm>
              <a:off x="6315274" y="2361065"/>
              <a:ext cx="198038" cy="517599"/>
            </a:xfrm>
            <a:custGeom>
              <a:avLst/>
              <a:gdLst/>
              <a:ahLst/>
              <a:cxnLst/>
              <a:rect l="l" t="t" r="r" b="b"/>
              <a:pathLst>
                <a:path w="74" h="194" extrusionOk="0">
                  <a:moveTo>
                    <a:pt x="40" y="38"/>
                  </a:moveTo>
                  <a:cubicBezTo>
                    <a:pt x="50" y="21"/>
                    <a:pt x="62" y="9"/>
                    <a:pt x="74" y="0"/>
                  </a:cubicBezTo>
                  <a:cubicBezTo>
                    <a:pt x="32" y="10"/>
                    <a:pt x="0" y="31"/>
                    <a:pt x="1" y="100"/>
                  </a:cubicBezTo>
                  <a:cubicBezTo>
                    <a:pt x="1" y="132"/>
                    <a:pt x="23" y="166"/>
                    <a:pt x="52" y="194"/>
                  </a:cubicBezTo>
                  <a:cubicBezTo>
                    <a:pt x="52" y="194"/>
                    <a:pt x="52" y="194"/>
                    <a:pt x="52" y="194"/>
                  </a:cubicBezTo>
                  <a:cubicBezTo>
                    <a:pt x="29" y="143"/>
                    <a:pt x="18" y="77"/>
                    <a:pt x="40" y="38"/>
                  </a:cubicBezTo>
                  <a:close/>
                </a:path>
              </a:pathLst>
            </a:custGeom>
            <a:solidFill>
              <a:srgbClr val="831915"/>
            </a:solidFill>
            <a:ln>
              <a:noFill/>
            </a:ln>
            <a:effectLst>
              <a:outerShdw blurRad="177800" sy="23000" kx="-1200000" algn="bl" rotWithShape="0">
                <a:srgbClr val="000000">
                  <a:alpha val="28235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49" name="Google Shape;149;p86"/>
            <p:cNvSpPr/>
            <p:nvPr/>
          </p:nvSpPr>
          <p:spPr>
            <a:xfrm>
              <a:off x="6072227" y="2841532"/>
              <a:ext cx="569359" cy="690883"/>
            </a:xfrm>
            <a:custGeom>
              <a:avLst/>
              <a:gdLst/>
              <a:ahLst/>
              <a:cxnLst/>
              <a:rect l="l" t="t" r="r" b="b"/>
              <a:pathLst>
                <a:path w="213" h="259" extrusionOk="0">
                  <a:moveTo>
                    <a:pt x="199" y="83"/>
                  </a:moveTo>
                  <a:cubicBezTo>
                    <a:pt x="173" y="54"/>
                    <a:pt x="145" y="23"/>
                    <a:pt x="143" y="16"/>
                  </a:cubicBezTo>
                  <a:cubicBezTo>
                    <a:pt x="99" y="0"/>
                    <a:pt x="48" y="3"/>
                    <a:pt x="25" y="42"/>
                  </a:cubicBezTo>
                  <a:cubicBezTo>
                    <a:pt x="6" y="74"/>
                    <a:pt x="0" y="114"/>
                    <a:pt x="6" y="150"/>
                  </a:cubicBezTo>
                  <a:cubicBezTo>
                    <a:pt x="11" y="176"/>
                    <a:pt x="22" y="201"/>
                    <a:pt x="39" y="218"/>
                  </a:cubicBezTo>
                  <a:cubicBezTo>
                    <a:pt x="80" y="259"/>
                    <a:pt x="140" y="246"/>
                    <a:pt x="172" y="190"/>
                  </a:cubicBezTo>
                  <a:cubicBezTo>
                    <a:pt x="191" y="158"/>
                    <a:pt x="207" y="130"/>
                    <a:pt x="211" y="104"/>
                  </a:cubicBezTo>
                  <a:cubicBezTo>
                    <a:pt x="212" y="102"/>
                    <a:pt x="213" y="101"/>
                    <a:pt x="213" y="99"/>
                  </a:cubicBezTo>
                  <a:cubicBezTo>
                    <a:pt x="213" y="99"/>
                    <a:pt x="213" y="98"/>
                    <a:pt x="212" y="98"/>
                  </a:cubicBezTo>
                  <a:cubicBezTo>
                    <a:pt x="207" y="92"/>
                    <a:pt x="203" y="87"/>
                    <a:pt x="199" y="8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77800" sy="23000" kx="-1200000" algn="bl" rotWithShape="0">
                <a:srgbClr val="000000">
                  <a:alpha val="28235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50" name="Google Shape;150;p86"/>
            <p:cNvSpPr/>
            <p:nvPr/>
          </p:nvSpPr>
          <p:spPr>
            <a:xfrm>
              <a:off x="6363658" y="2302554"/>
              <a:ext cx="541229" cy="755020"/>
            </a:xfrm>
            <a:custGeom>
              <a:avLst/>
              <a:gdLst/>
              <a:ahLst/>
              <a:cxnLst/>
              <a:rect l="l" t="t" r="r" b="b"/>
              <a:pathLst>
                <a:path w="203" h="283" extrusionOk="0">
                  <a:moveTo>
                    <a:pt x="22" y="60"/>
                  </a:moveTo>
                  <a:cubicBezTo>
                    <a:pt x="0" y="99"/>
                    <a:pt x="11" y="165"/>
                    <a:pt x="34" y="216"/>
                  </a:cubicBezTo>
                  <a:cubicBezTo>
                    <a:pt x="37" y="216"/>
                    <a:pt x="55" y="231"/>
                    <a:pt x="72" y="246"/>
                  </a:cubicBezTo>
                  <a:cubicBezTo>
                    <a:pt x="79" y="252"/>
                    <a:pt x="87" y="259"/>
                    <a:pt x="95" y="267"/>
                  </a:cubicBezTo>
                  <a:cubicBezTo>
                    <a:pt x="97" y="268"/>
                    <a:pt x="98" y="269"/>
                    <a:pt x="99" y="270"/>
                  </a:cubicBezTo>
                  <a:cubicBezTo>
                    <a:pt x="103" y="274"/>
                    <a:pt x="108" y="278"/>
                    <a:pt x="113" y="283"/>
                  </a:cubicBezTo>
                  <a:cubicBezTo>
                    <a:pt x="133" y="272"/>
                    <a:pt x="150" y="241"/>
                    <a:pt x="170" y="207"/>
                  </a:cubicBezTo>
                  <a:cubicBezTo>
                    <a:pt x="203" y="151"/>
                    <a:pt x="196" y="72"/>
                    <a:pt x="155" y="31"/>
                  </a:cubicBezTo>
                  <a:cubicBezTo>
                    <a:pt x="126" y="2"/>
                    <a:pt x="88" y="0"/>
                    <a:pt x="56" y="22"/>
                  </a:cubicBezTo>
                  <a:cubicBezTo>
                    <a:pt x="44" y="31"/>
                    <a:pt x="32" y="43"/>
                    <a:pt x="22" y="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77800" sy="23000" kx="-1200000" algn="bl" rotWithShape="0">
                <a:srgbClr val="000000">
                  <a:alpha val="28235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51" name="Google Shape;151;p86"/>
            <p:cNvSpPr/>
            <p:nvPr/>
          </p:nvSpPr>
          <p:spPr>
            <a:xfrm>
              <a:off x="6451425" y="2878664"/>
              <a:ext cx="1019446" cy="1046451"/>
            </a:xfrm>
            <a:custGeom>
              <a:avLst/>
              <a:gdLst/>
              <a:ahLst/>
              <a:cxnLst/>
              <a:rect l="l" t="t" r="r" b="b"/>
              <a:pathLst>
                <a:path w="382" h="392" extrusionOk="0">
                  <a:moveTo>
                    <a:pt x="381" y="346"/>
                  </a:moveTo>
                  <a:cubicBezTo>
                    <a:pt x="381" y="346"/>
                    <a:pt x="379" y="343"/>
                    <a:pt x="374" y="338"/>
                  </a:cubicBezTo>
                  <a:cubicBezTo>
                    <a:pt x="337" y="304"/>
                    <a:pt x="177" y="154"/>
                    <a:pt x="80" y="67"/>
                  </a:cubicBezTo>
                  <a:cubicBezTo>
                    <a:pt x="75" y="62"/>
                    <a:pt x="70" y="58"/>
                    <a:pt x="66" y="54"/>
                  </a:cubicBezTo>
                  <a:cubicBezTo>
                    <a:pt x="65" y="53"/>
                    <a:pt x="64" y="52"/>
                    <a:pt x="62" y="51"/>
                  </a:cubicBezTo>
                  <a:cubicBezTo>
                    <a:pt x="54" y="43"/>
                    <a:pt x="46" y="36"/>
                    <a:pt x="39" y="30"/>
                  </a:cubicBezTo>
                  <a:cubicBezTo>
                    <a:pt x="22" y="15"/>
                    <a:pt x="4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1"/>
                    <a:pt x="1" y="2"/>
                  </a:cubicBezTo>
                  <a:cubicBezTo>
                    <a:pt x="3" y="9"/>
                    <a:pt x="31" y="40"/>
                    <a:pt x="57" y="69"/>
                  </a:cubicBezTo>
                  <a:cubicBezTo>
                    <a:pt x="61" y="73"/>
                    <a:pt x="65" y="78"/>
                    <a:pt x="70" y="84"/>
                  </a:cubicBezTo>
                  <a:cubicBezTo>
                    <a:pt x="71" y="84"/>
                    <a:pt x="71" y="85"/>
                    <a:pt x="71" y="85"/>
                  </a:cubicBezTo>
                  <a:cubicBezTo>
                    <a:pt x="162" y="186"/>
                    <a:pt x="312" y="347"/>
                    <a:pt x="347" y="384"/>
                  </a:cubicBezTo>
                  <a:cubicBezTo>
                    <a:pt x="352" y="389"/>
                    <a:pt x="355" y="392"/>
                    <a:pt x="355" y="392"/>
                  </a:cubicBezTo>
                  <a:cubicBezTo>
                    <a:pt x="355" y="392"/>
                    <a:pt x="356" y="392"/>
                    <a:pt x="358" y="391"/>
                  </a:cubicBezTo>
                  <a:cubicBezTo>
                    <a:pt x="362" y="390"/>
                    <a:pt x="367" y="386"/>
                    <a:pt x="374" y="376"/>
                  </a:cubicBezTo>
                  <a:cubicBezTo>
                    <a:pt x="380" y="365"/>
                    <a:pt x="381" y="356"/>
                    <a:pt x="381" y="351"/>
                  </a:cubicBezTo>
                  <a:cubicBezTo>
                    <a:pt x="382" y="348"/>
                    <a:pt x="381" y="346"/>
                    <a:pt x="381" y="346"/>
                  </a:cubicBezTo>
                  <a:close/>
                </a:path>
              </a:pathLst>
            </a:custGeom>
            <a:solidFill>
              <a:srgbClr val="0B4735"/>
            </a:solidFill>
            <a:ln>
              <a:noFill/>
            </a:ln>
            <a:effectLst>
              <a:outerShdw blurRad="177800" sy="23000" kx="-1200000" algn="bl" rotWithShape="0">
                <a:srgbClr val="000000">
                  <a:alpha val="28235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152" name="Google Shape;152;p86"/>
          <p:cNvGrpSpPr/>
          <p:nvPr/>
        </p:nvGrpSpPr>
        <p:grpSpPr>
          <a:xfrm>
            <a:off x="9824381" y="5900268"/>
            <a:ext cx="2620664" cy="2571559"/>
            <a:chOff x="6076950" y="2566001"/>
            <a:chExt cx="3076576" cy="3133124"/>
          </a:xfrm>
        </p:grpSpPr>
        <p:sp>
          <p:nvSpPr>
            <p:cNvPr id="153" name="Google Shape;153;p86"/>
            <p:cNvSpPr/>
            <p:nvPr/>
          </p:nvSpPr>
          <p:spPr>
            <a:xfrm>
              <a:off x="8840788" y="5375275"/>
              <a:ext cx="312738" cy="323850"/>
            </a:xfrm>
            <a:custGeom>
              <a:avLst/>
              <a:gdLst/>
              <a:ahLst/>
              <a:cxnLst/>
              <a:rect l="l" t="t" r="r" b="b"/>
              <a:pathLst>
                <a:path w="83" h="86" extrusionOk="0">
                  <a:moveTo>
                    <a:pt x="68" y="68"/>
                  </a:moveTo>
                  <a:cubicBezTo>
                    <a:pt x="59" y="57"/>
                    <a:pt x="46" y="44"/>
                    <a:pt x="34" y="30"/>
                  </a:cubicBezTo>
                  <a:cubicBezTo>
                    <a:pt x="28" y="23"/>
                    <a:pt x="22" y="16"/>
                    <a:pt x="16" y="10"/>
                  </a:cubicBezTo>
                  <a:cubicBezTo>
                    <a:pt x="13" y="6"/>
                    <a:pt x="9" y="3"/>
                    <a:pt x="6" y="0"/>
                  </a:cubicBezTo>
                  <a:cubicBezTo>
                    <a:pt x="5" y="2"/>
                    <a:pt x="4" y="4"/>
                    <a:pt x="3" y="5"/>
                  </a:cubicBezTo>
                  <a:cubicBezTo>
                    <a:pt x="2" y="7"/>
                    <a:pt x="1" y="9"/>
                    <a:pt x="0" y="11"/>
                  </a:cubicBezTo>
                  <a:cubicBezTo>
                    <a:pt x="3" y="14"/>
                    <a:pt x="6" y="18"/>
                    <a:pt x="9" y="21"/>
                  </a:cubicBezTo>
                  <a:cubicBezTo>
                    <a:pt x="15" y="27"/>
                    <a:pt x="22" y="33"/>
                    <a:pt x="29" y="39"/>
                  </a:cubicBezTo>
                  <a:cubicBezTo>
                    <a:pt x="42" y="51"/>
                    <a:pt x="56" y="63"/>
                    <a:pt x="66" y="72"/>
                  </a:cubicBezTo>
                  <a:cubicBezTo>
                    <a:pt x="76" y="81"/>
                    <a:pt x="83" y="86"/>
                    <a:pt x="83" y="86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85"/>
                    <a:pt x="77" y="78"/>
                    <a:pt x="68" y="68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ffectLst>
              <a:outerShdw blurRad="177800" sy="23000" kx="-1200000" algn="bl" rotWithShape="0">
                <a:srgbClr val="000000">
                  <a:alpha val="28235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54" name="Google Shape;154;p86"/>
            <p:cNvSpPr/>
            <p:nvPr/>
          </p:nvSpPr>
          <p:spPr>
            <a:xfrm>
              <a:off x="8129588" y="4606925"/>
              <a:ext cx="782638" cy="903287"/>
            </a:xfrm>
            <a:custGeom>
              <a:avLst/>
              <a:gdLst/>
              <a:ahLst/>
              <a:cxnLst/>
              <a:rect l="l" t="t" r="r" b="b"/>
              <a:pathLst>
                <a:path w="208" h="240" extrusionOk="0">
                  <a:moveTo>
                    <a:pt x="204" y="156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6"/>
                    <a:pt x="48" y="30"/>
                    <a:pt x="35" y="53"/>
                  </a:cubicBezTo>
                  <a:cubicBezTo>
                    <a:pt x="22" y="75"/>
                    <a:pt x="7" y="89"/>
                    <a:pt x="0" y="84"/>
                  </a:cubicBezTo>
                  <a:cubicBezTo>
                    <a:pt x="156" y="240"/>
                    <a:pt x="156" y="240"/>
                    <a:pt x="156" y="240"/>
                  </a:cubicBezTo>
                  <a:cubicBezTo>
                    <a:pt x="156" y="240"/>
                    <a:pt x="173" y="237"/>
                    <a:pt x="189" y="215"/>
                  </a:cubicBezTo>
                  <a:cubicBezTo>
                    <a:pt x="190" y="213"/>
                    <a:pt x="191" y="211"/>
                    <a:pt x="192" y="209"/>
                  </a:cubicBezTo>
                  <a:cubicBezTo>
                    <a:pt x="193" y="208"/>
                    <a:pt x="194" y="206"/>
                    <a:pt x="195" y="204"/>
                  </a:cubicBezTo>
                  <a:cubicBezTo>
                    <a:pt x="208" y="179"/>
                    <a:pt x="204" y="156"/>
                    <a:pt x="204" y="156"/>
                  </a:cubicBezTo>
                  <a:close/>
                </a:path>
              </a:pathLst>
            </a:custGeom>
            <a:solidFill>
              <a:srgbClr val="2178C0"/>
            </a:solidFill>
            <a:ln>
              <a:noFill/>
            </a:ln>
            <a:effectLst>
              <a:outerShdw blurRad="177800" sy="23000" kx="-1200000" algn="bl" rotWithShape="0">
                <a:srgbClr val="000000">
                  <a:alpha val="28235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55" name="Google Shape;155;p86"/>
            <p:cNvSpPr/>
            <p:nvPr/>
          </p:nvSpPr>
          <p:spPr>
            <a:xfrm>
              <a:off x="8113713" y="4592638"/>
              <a:ext cx="219075" cy="349250"/>
            </a:xfrm>
            <a:custGeom>
              <a:avLst/>
              <a:gdLst/>
              <a:ahLst/>
              <a:cxnLst/>
              <a:rect l="l" t="t" r="r" b="b"/>
              <a:pathLst>
                <a:path w="58" h="93" extrusionOk="0">
                  <a:moveTo>
                    <a:pt x="52" y="4"/>
                  </a:moveTo>
                  <a:cubicBezTo>
                    <a:pt x="48" y="0"/>
                    <a:pt x="40" y="4"/>
                    <a:pt x="32" y="13"/>
                  </a:cubicBezTo>
                  <a:cubicBezTo>
                    <a:pt x="37" y="18"/>
                    <a:pt x="39" y="21"/>
                    <a:pt x="39" y="21"/>
                  </a:cubicBezTo>
                  <a:cubicBezTo>
                    <a:pt x="39" y="21"/>
                    <a:pt x="40" y="23"/>
                    <a:pt x="39" y="26"/>
                  </a:cubicBezTo>
                  <a:cubicBezTo>
                    <a:pt x="39" y="31"/>
                    <a:pt x="38" y="40"/>
                    <a:pt x="32" y="51"/>
                  </a:cubicBezTo>
                  <a:cubicBezTo>
                    <a:pt x="25" y="61"/>
                    <a:pt x="20" y="65"/>
                    <a:pt x="16" y="66"/>
                  </a:cubicBezTo>
                  <a:cubicBezTo>
                    <a:pt x="14" y="67"/>
                    <a:pt x="13" y="67"/>
                    <a:pt x="13" y="67"/>
                  </a:cubicBezTo>
                  <a:cubicBezTo>
                    <a:pt x="13" y="67"/>
                    <a:pt x="10" y="64"/>
                    <a:pt x="5" y="59"/>
                  </a:cubicBezTo>
                  <a:cubicBezTo>
                    <a:pt x="1" y="72"/>
                    <a:pt x="0" y="83"/>
                    <a:pt x="4" y="87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11" y="93"/>
                    <a:pt x="26" y="79"/>
                    <a:pt x="39" y="57"/>
                  </a:cubicBezTo>
                  <a:cubicBezTo>
                    <a:pt x="52" y="34"/>
                    <a:pt x="58" y="10"/>
                    <a:pt x="52" y="4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ffectLst>
              <a:outerShdw blurRad="177800" sy="23000" kx="-1200000" algn="bl" rotWithShape="0">
                <a:srgbClr val="000000">
                  <a:alpha val="28235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56" name="Google Shape;156;p86"/>
            <p:cNvSpPr/>
            <p:nvPr/>
          </p:nvSpPr>
          <p:spPr>
            <a:xfrm>
              <a:off x="6076950" y="3233738"/>
              <a:ext cx="754063" cy="647700"/>
            </a:xfrm>
            <a:custGeom>
              <a:avLst/>
              <a:gdLst/>
              <a:ahLst/>
              <a:cxnLst/>
              <a:rect l="l" t="t" r="r" b="b"/>
              <a:pathLst>
                <a:path w="200" h="172" extrusionOk="0">
                  <a:moveTo>
                    <a:pt x="82" y="64"/>
                  </a:moveTo>
                  <a:cubicBezTo>
                    <a:pt x="105" y="25"/>
                    <a:pt x="156" y="22"/>
                    <a:pt x="200" y="38"/>
                  </a:cubicBezTo>
                  <a:cubicBezTo>
                    <a:pt x="200" y="37"/>
                    <a:pt x="199" y="36"/>
                    <a:pt x="200" y="36"/>
                  </a:cubicBezTo>
                  <a:cubicBezTo>
                    <a:pt x="159" y="13"/>
                    <a:pt x="108" y="0"/>
                    <a:pt x="73" y="14"/>
                  </a:cubicBezTo>
                  <a:cubicBezTo>
                    <a:pt x="5" y="41"/>
                    <a:pt x="0" y="80"/>
                    <a:pt x="8" y="126"/>
                  </a:cubicBezTo>
                  <a:cubicBezTo>
                    <a:pt x="13" y="151"/>
                    <a:pt x="34" y="167"/>
                    <a:pt x="63" y="172"/>
                  </a:cubicBezTo>
                  <a:cubicBezTo>
                    <a:pt x="57" y="136"/>
                    <a:pt x="63" y="96"/>
                    <a:pt x="82" y="64"/>
                  </a:cubicBezTo>
                  <a:close/>
                </a:path>
              </a:pathLst>
            </a:custGeom>
            <a:solidFill>
              <a:srgbClr val="0B4735"/>
            </a:solidFill>
            <a:ln>
              <a:noFill/>
            </a:ln>
            <a:effectLst>
              <a:outerShdw blurRad="177800" sy="23000" kx="-1200000" algn="bl" rotWithShape="0">
                <a:srgbClr val="000000">
                  <a:alpha val="28235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57" name="Google Shape;157;p86"/>
            <p:cNvSpPr/>
            <p:nvPr/>
          </p:nvSpPr>
          <p:spPr>
            <a:xfrm>
              <a:off x="6634163" y="2638425"/>
              <a:ext cx="279400" cy="730250"/>
            </a:xfrm>
            <a:custGeom>
              <a:avLst/>
              <a:gdLst/>
              <a:ahLst/>
              <a:cxnLst/>
              <a:rect l="l" t="t" r="r" b="b"/>
              <a:pathLst>
                <a:path w="74" h="194" extrusionOk="0">
                  <a:moveTo>
                    <a:pt x="40" y="38"/>
                  </a:moveTo>
                  <a:cubicBezTo>
                    <a:pt x="50" y="21"/>
                    <a:pt x="62" y="9"/>
                    <a:pt x="74" y="0"/>
                  </a:cubicBezTo>
                  <a:cubicBezTo>
                    <a:pt x="32" y="10"/>
                    <a:pt x="0" y="31"/>
                    <a:pt x="1" y="100"/>
                  </a:cubicBezTo>
                  <a:cubicBezTo>
                    <a:pt x="1" y="132"/>
                    <a:pt x="23" y="166"/>
                    <a:pt x="52" y="194"/>
                  </a:cubicBezTo>
                  <a:cubicBezTo>
                    <a:pt x="52" y="194"/>
                    <a:pt x="52" y="194"/>
                    <a:pt x="52" y="194"/>
                  </a:cubicBezTo>
                  <a:cubicBezTo>
                    <a:pt x="29" y="143"/>
                    <a:pt x="18" y="77"/>
                    <a:pt x="40" y="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77800" sy="23000" kx="-1200000" algn="bl" rotWithShape="0">
                <a:srgbClr val="000000">
                  <a:alpha val="28235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58" name="Google Shape;158;p86"/>
            <p:cNvSpPr/>
            <p:nvPr/>
          </p:nvSpPr>
          <p:spPr>
            <a:xfrm>
              <a:off x="6291263" y="3296039"/>
              <a:ext cx="803275" cy="974725"/>
            </a:xfrm>
            <a:custGeom>
              <a:avLst/>
              <a:gdLst/>
              <a:ahLst/>
              <a:cxnLst/>
              <a:rect l="l" t="t" r="r" b="b"/>
              <a:pathLst>
                <a:path w="213" h="259" extrusionOk="0">
                  <a:moveTo>
                    <a:pt x="199" y="83"/>
                  </a:moveTo>
                  <a:cubicBezTo>
                    <a:pt x="173" y="54"/>
                    <a:pt x="145" y="23"/>
                    <a:pt x="143" y="16"/>
                  </a:cubicBezTo>
                  <a:cubicBezTo>
                    <a:pt x="99" y="0"/>
                    <a:pt x="48" y="3"/>
                    <a:pt x="25" y="42"/>
                  </a:cubicBezTo>
                  <a:cubicBezTo>
                    <a:pt x="6" y="74"/>
                    <a:pt x="0" y="114"/>
                    <a:pt x="6" y="150"/>
                  </a:cubicBezTo>
                  <a:cubicBezTo>
                    <a:pt x="11" y="176"/>
                    <a:pt x="22" y="201"/>
                    <a:pt x="39" y="218"/>
                  </a:cubicBezTo>
                  <a:cubicBezTo>
                    <a:pt x="80" y="259"/>
                    <a:pt x="140" y="246"/>
                    <a:pt x="172" y="190"/>
                  </a:cubicBezTo>
                  <a:cubicBezTo>
                    <a:pt x="191" y="158"/>
                    <a:pt x="207" y="130"/>
                    <a:pt x="211" y="104"/>
                  </a:cubicBezTo>
                  <a:cubicBezTo>
                    <a:pt x="212" y="102"/>
                    <a:pt x="213" y="101"/>
                    <a:pt x="213" y="99"/>
                  </a:cubicBezTo>
                  <a:cubicBezTo>
                    <a:pt x="213" y="99"/>
                    <a:pt x="213" y="98"/>
                    <a:pt x="212" y="98"/>
                  </a:cubicBezTo>
                  <a:cubicBezTo>
                    <a:pt x="207" y="92"/>
                    <a:pt x="203" y="87"/>
                    <a:pt x="199" y="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77800" sy="23000" kx="-1200000" algn="bl" rotWithShape="0">
                <a:srgbClr val="000000">
                  <a:alpha val="28235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59" name="Google Shape;159;p86"/>
            <p:cNvSpPr/>
            <p:nvPr/>
          </p:nvSpPr>
          <p:spPr>
            <a:xfrm>
              <a:off x="6692301" y="2566001"/>
              <a:ext cx="763588" cy="1065212"/>
            </a:xfrm>
            <a:custGeom>
              <a:avLst/>
              <a:gdLst/>
              <a:ahLst/>
              <a:cxnLst/>
              <a:rect l="l" t="t" r="r" b="b"/>
              <a:pathLst>
                <a:path w="203" h="283" extrusionOk="0">
                  <a:moveTo>
                    <a:pt x="22" y="60"/>
                  </a:moveTo>
                  <a:cubicBezTo>
                    <a:pt x="0" y="99"/>
                    <a:pt x="11" y="165"/>
                    <a:pt x="34" y="216"/>
                  </a:cubicBezTo>
                  <a:cubicBezTo>
                    <a:pt x="37" y="216"/>
                    <a:pt x="55" y="231"/>
                    <a:pt x="72" y="246"/>
                  </a:cubicBezTo>
                  <a:cubicBezTo>
                    <a:pt x="79" y="252"/>
                    <a:pt x="87" y="259"/>
                    <a:pt x="95" y="267"/>
                  </a:cubicBezTo>
                  <a:cubicBezTo>
                    <a:pt x="97" y="268"/>
                    <a:pt x="98" y="269"/>
                    <a:pt x="99" y="270"/>
                  </a:cubicBezTo>
                  <a:cubicBezTo>
                    <a:pt x="103" y="274"/>
                    <a:pt x="108" y="278"/>
                    <a:pt x="113" y="283"/>
                  </a:cubicBezTo>
                  <a:cubicBezTo>
                    <a:pt x="133" y="272"/>
                    <a:pt x="150" y="241"/>
                    <a:pt x="170" y="207"/>
                  </a:cubicBezTo>
                  <a:cubicBezTo>
                    <a:pt x="203" y="151"/>
                    <a:pt x="196" y="72"/>
                    <a:pt x="155" y="31"/>
                  </a:cubicBezTo>
                  <a:cubicBezTo>
                    <a:pt x="126" y="2"/>
                    <a:pt x="88" y="0"/>
                    <a:pt x="56" y="22"/>
                  </a:cubicBezTo>
                  <a:cubicBezTo>
                    <a:pt x="44" y="31"/>
                    <a:pt x="32" y="43"/>
                    <a:pt x="22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77800" sy="23000" kx="-1200000" algn="bl" rotWithShape="0">
                <a:srgbClr val="000000">
                  <a:alpha val="28235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0" name="Google Shape;160;p86"/>
            <p:cNvSpPr/>
            <p:nvPr/>
          </p:nvSpPr>
          <p:spPr>
            <a:xfrm>
              <a:off x="6826250" y="3368675"/>
              <a:ext cx="1438275" cy="1476375"/>
            </a:xfrm>
            <a:custGeom>
              <a:avLst/>
              <a:gdLst/>
              <a:ahLst/>
              <a:cxnLst/>
              <a:rect l="l" t="t" r="r" b="b"/>
              <a:pathLst>
                <a:path w="382" h="392" extrusionOk="0">
                  <a:moveTo>
                    <a:pt x="381" y="346"/>
                  </a:moveTo>
                  <a:cubicBezTo>
                    <a:pt x="381" y="346"/>
                    <a:pt x="379" y="343"/>
                    <a:pt x="374" y="338"/>
                  </a:cubicBezTo>
                  <a:cubicBezTo>
                    <a:pt x="337" y="304"/>
                    <a:pt x="177" y="154"/>
                    <a:pt x="80" y="67"/>
                  </a:cubicBezTo>
                  <a:cubicBezTo>
                    <a:pt x="75" y="62"/>
                    <a:pt x="70" y="58"/>
                    <a:pt x="66" y="54"/>
                  </a:cubicBezTo>
                  <a:cubicBezTo>
                    <a:pt x="65" y="53"/>
                    <a:pt x="64" y="52"/>
                    <a:pt x="62" y="51"/>
                  </a:cubicBezTo>
                  <a:cubicBezTo>
                    <a:pt x="54" y="43"/>
                    <a:pt x="46" y="36"/>
                    <a:pt x="39" y="30"/>
                  </a:cubicBezTo>
                  <a:cubicBezTo>
                    <a:pt x="22" y="15"/>
                    <a:pt x="4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1"/>
                    <a:pt x="1" y="2"/>
                  </a:cubicBezTo>
                  <a:cubicBezTo>
                    <a:pt x="3" y="9"/>
                    <a:pt x="31" y="40"/>
                    <a:pt x="57" y="69"/>
                  </a:cubicBezTo>
                  <a:cubicBezTo>
                    <a:pt x="61" y="73"/>
                    <a:pt x="65" y="78"/>
                    <a:pt x="70" y="84"/>
                  </a:cubicBezTo>
                  <a:cubicBezTo>
                    <a:pt x="71" y="84"/>
                    <a:pt x="71" y="85"/>
                    <a:pt x="71" y="85"/>
                  </a:cubicBezTo>
                  <a:cubicBezTo>
                    <a:pt x="162" y="186"/>
                    <a:pt x="312" y="347"/>
                    <a:pt x="347" y="384"/>
                  </a:cubicBezTo>
                  <a:cubicBezTo>
                    <a:pt x="352" y="389"/>
                    <a:pt x="355" y="392"/>
                    <a:pt x="355" y="392"/>
                  </a:cubicBezTo>
                  <a:cubicBezTo>
                    <a:pt x="355" y="392"/>
                    <a:pt x="356" y="392"/>
                    <a:pt x="358" y="391"/>
                  </a:cubicBezTo>
                  <a:cubicBezTo>
                    <a:pt x="362" y="390"/>
                    <a:pt x="367" y="386"/>
                    <a:pt x="374" y="376"/>
                  </a:cubicBezTo>
                  <a:cubicBezTo>
                    <a:pt x="380" y="365"/>
                    <a:pt x="381" y="356"/>
                    <a:pt x="381" y="351"/>
                  </a:cubicBezTo>
                  <a:cubicBezTo>
                    <a:pt x="382" y="348"/>
                    <a:pt x="381" y="346"/>
                    <a:pt x="381" y="3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77800" sy="23000" kx="-1200000" algn="bl" rotWithShape="0">
                <a:srgbClr val="000000">
                  <a:alpha val="28235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161" name="Google Shape;161;p86"/>
          <p:cNvSpPr txBox="1"/>
          <p:nvPr/>
        </p:nvSpPr>
        <p:spPr>
          <a:xfrm>
            <a:off x="21591" y="7355880"/>
            <a:ext cx="10040255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1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Optimize Monetization</a:t>
            </a:r>
            <a:endParaRPr sz="5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86"/>
          <p:cNvSpPr txBox="1"/>
          <p:nvPr/>
        </p:nvSpPr>
        <p:spPr>
          <a:xfrm>
            <a:off x="7626608" y="956606"/>
            <a:ext cx="9124615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Our Objective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86"/>
          <p:cNvSpPr txBox="1"/>
          <p:nvPr/>
        </p:nvSpPr>
        <p:spPr>
          <a:xfrm>
            <a:off x="14482805" y="7356861"/>
            <a:ext cx="10040255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1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Increase Engagement</a:t>
            </a:r>
            <a:endParaRPr sz="5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6"/>
          <p:cNvSpPr/>
          <p:nvPr/>
        </p:nvSpPr>
        <p:spPr>
          <a:xfrm>
            <a:off x="18805366" y="5742743"/>
            <a:ext cx="1150339" cy="115137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5" name="Google Shape;165;p86"/>
          <p:cNvSpPr/>
          <p:nvPr/>
        </p:nvSpPr>
        <p:spPr>
          <a:xfrm>
            <a:off x="19130091" y="6002494"/>
            <a:ext cx="512099" cy="567267"/>
          </a:xfrm>
          <a:custGeom>
            <a:avLst/>
            <a:gdLst/>
            <a:ahLst/>
            <a:cxnLst/>
            <a:rect l="l" t="t" r="r" b="b"/>
            <a:pathLst>
              <a:path w="56" h="62" extrusionOk="0">
                <a:moveTo>
                  <a:pt x="46" y="62"/>
                </a:moveTo>
                <a:cubicBezTo>
                  <a:pt x="10" y="62"/>
                  <a:pt x="10" y="62"/>
                  <a:pt x="10" y="62"/>
                </a:cubicBezTo>
                <a:cubicBezTo>
                  <a:pt x="4" y="62"/>
                  <a:pt x="0" y="58"/>
                  <a:pt x="0" y="52"/>
                </a:cubicBezTo>
                <a:cubicBezTo>
                  <a:pt x="0" y="43"/>
                  <a:pt x="2" y="29"/>
                  <a:pt x="14" y="29"/>
                </a:cubicBezTo>
                <a:cubicBezTo>
                  <a:pt x="15" y="29"/>
                  <a:pt x="20" y="34"/>
                  <a:pt x="28" y="34"/>
                </a:cubicBezTo>
                <a:cubicBezTo>
                  <a:pt x="36" y="34"/>
                  <a:pt x="41" y="29"/>
                  <a:pt x="42" y="29"/>
                </a:cubicBezTo>
                <a:cubicBezTo>
                  <a:pt x="54" y="29"/>
                  <a:pt x="56" y="43"/>
                  <a:pt x="56" y="52"/>
                </a:cubicBezTo>
                <a:cubicBezTo>
                  <a:pt x="56" y="58"/>
                  <a:pt x="52" y="62"/>
                  <a:pt x="46" y="62"/>
                </a:cubicBezTo>
                <a:close/>
                <a:moveTo>
                  <a:pt x="28" y="31"/>
                </a:moveTo>
                <a:cubicBezTo>
                  <a:pt x="20" y="31"/>
                  <a:pt x="13" y="24"/>
                  <a:pt x="13" y="16"/>
                </a:cubicBezTo>
                <a:cubicBezTo>
                  <a:pt x="13" y="7"/>
                  <a:pt x="20" y="0"/>
                  <a:pt x="28" y="0"/>
                </a:cubicBezTo>
                <a:cubicBezTo>
                  <a:pt x="37" y="0"/>
                  <a:pt x="43" y="7"/>
                  <a:pt x="43" y="16"/>
                </a:cubicBezTo>
                <a:cubicBezTo>
                  <a:pt x="43" y="24"/>
                  <a:pt x="37" y="31"/>
                  <a:pt x="28" y="3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243775" tIns="121875" rIns="243775" bIns="121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6" name="Google Shape;166;p86"/>
          <p:cNvSpPr/>
          <p:nvPr/>
        </p:nvSpPr>
        <p:spPr>
          <a:xfrm>
            <a:off x="4421946" y="5501737"/>
            <a:ext cx="1217026" cy="126239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endParaRPr sz="64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7" name="Google Shape;167;p86"/>
          <p:cNvSpPr txBox="1"/>
          <p:nvPr/>
        </p:nvSpPr>
        <p:spPr>
          <a:xfrm>
            <a:off x="4748982" y="5672997"/>
            <a:ext cx="1007978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chemeClr val="lt1"/>
                </a:solidFill>
                <a:latin typeface="Monda"/>
                <a:ea typeface="Monda"/>
                <a:cs typeface="Monda"/>
                <a:sym typeface="Monda"/>
              </a:rPr>
              <a:t>$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7"/>
          <p:cNvSpPr/>
          <p:nvPr/>
        </p:nvSpPr>
        <p:spPr>
          <a:xfrm>
            <a:off x="1470275" y="4414811"/>
            <a:ext cx="873954" cy="630096"/>
          </a:xfrm>
          <a:custGeom>
            <a:avLst/>
            <a:gdLst/>
            <a:ahLst/>
            <a:cxnLst/>
            <a:rect l="l" t="t" r="r" b="b"/>
            <a:pathLst>
              <a:path w="368" h="265" extrusionOk="0">
                <a:moveTo>
                  <a:pt x="298" y="94"/>
                </a:moveTo>
                <a:cubicBezTo>
                  <a:pt x="293" y="41"/>
                  <a:pt x="250" y="0"/>
                  <a:pt x="196" y="0"/>
                </a:cubicBezTo>
                <a:cubicBezTo>
                  <a:pt x="154" y="0"/>
                  <a:pt x="118" y="25"/>
                  <a:pt x="102" y="60"/>
                </a:cubicBezTo>
                <a:cubicBezTo>
                  <a:pt x="97" y="59"/>
                  <a:pt x="92" y="58"/>
                  <a:pt x="86" y="58"/>
                </a:cubicBezTo>
                <a:cubicBezTo>
                  <a:pt x="58" y="58"/>
                  <a:pt x="35" y="81"/>
                  <a:pt x="35" y="109"/>
                </a:cubicBezTo>
                <a:cubicBezTo>
                  <a:pt x="35" y="115"/>
                  <a:pt x="36" y="120"/>
                  <a:pt x="37" y="126"/>
                </a:cubicBezTo>
                <a:cubicBezTo>
                  <a:pt x="15" y="139"/>
                  <a:pt x="0" y="162"/>
                  <a:pt x="0" y="190"/>
                </a:cubicBezTo>
                <a:cubicBezTo>
                  <a:pt x="0" y="231"/>
                  <a:pt x="34" y="265"/>
                  <a:pt x="75" y="265"/>
                </a:cubicBezTo>
                <a:cubicBezTo>
                  <a:pt x="75" y="265"/>
                  <a:pt x="75" y="265"/>
                  <a:pt x="75" y="265"/>
                </a:cubicBezTo>
                <a:cubicBezTo>
                  <a:pt x="282" y="265"/>
                  <a:pt x="282" y="265"/>
                  <a:pt x="282" y="265"/>
                </a:cubicBezTo>
                <a:cubicBezTo>
                  <a:pt x="282" y="265"/>
                  <a:pt x="282" y="265"/>
                  <a:pt x="282" y="265"/>
                </a:cubicBezTo>
                <a:cubicBezTo>
                  <a:pt x="330" y="265"/>
                  <a:pt x="368" y="226"/>
                  <a:pt x="368" y="178"/>
                </a:cubicBezTo>
                <a:cubicBezTo>
                  <a:pt x="368" y="136"/>
                  <a:pt x="338" y="101"/>
                  <a:pt x="298" y="94"/>
                </a:cubicBezTo>
                <a:close/>
                <a:moveTo>
                  <a:pt x="282" y="242"/>
                </a:moveTo>
                <a:cubicBezTo>
                  <a:pt x="282" y="242"/>
                  <a:pt x="282" y="242"/>
                  <a:pt x="282" y="242"/>
                </a:cubicBezTo>
                <a:cubicBezTo>
                  <a:pt x="75" y="242"/>
                  <a:pt x="75" y="242"/>
                  <a:pt x="75" y="242"/>
                </a:cubicBezTo>
                <a:cubicBezTo>
                  <a:pt x="46" y="242"/>
                  <a:pt x="23" y="219"/>
                  <a:pt x="23" y="190"/>
                </a:cubicBezTo>
                <a:cubicBezTo>
                  <a:pt x="23" y="172"/>
                  <a:pt x="33" y="155"/>
                  <a:pt x="49" y="145"/>
                </a:cubicBezTo>
                <a:cubicBezTo>
                  <a:pt x="65" y="136"/>
                  <a:pt x="66" y="135"/>
                  <a:pt x="59" y="118"/>
                </a:cubicBezTo>
                <a:cubicBezTo>
                  <a:pt x="58" y="115"/>
                  <a:pt x="58" y="112"/>
                  <a:pt x="58" y="109"/>
                </a:cubicBezTo>
                <a:cubicBezTo>
                  <a:pt x="58" y="94"/>
                  <a:pt x="70" y="81"/>
                  <a:pt x="86" y="81"/>
                </a:cubicBezTo>
                <a:cubicBezTo>
                  <a:pt x="86" y="81"/>
                  <a:pt x="94" y="80"/>
                  <a:pt x="102" y="83"/>
                </a:cubicBezTo>
                <a:cubicBezTo>
                  <a:pt x="115" y="89"/>
                  <a:pt x="117" y="83"/>
                  <a:pt x="123" y="70"/>
                </a:cubicBezTo>
                <a:cubicBezTo>
                  <a:pt x="136" y="41"/>
                  <a:pt x="165" y="23"/>
                  <a:pt x="196" y="23"/>
                </a:cubicBezTo>
                <a:cubicBezTo>
                  <a:pt x="237" y="23"/>
                  <a:pt x="271" y="54"/>
                  <a:pt x="275" y="96"/>
                </a:cubicBezTo>
                <a:cubicBezTo>
                  <a:pt x="277" y="112"/>
                  <a:pt x="277" y="112"/>
                  <a:pt x="294" y="116"/>
                </a:cubicBezTo>
                <a:cubicBezTo>
                  <a:pt x="324" y="122"/>
                  <a:pt x="345" y="148"/>
                  <a:pt x="345" y="178"/>
                </a:cubicBezTo>
                <a:cubicBezTo>
                  <a:pt x="345" y="213"/>
                  <a:pt x="317" y="242"/>
                  <a:pt x="282" y="24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74" name="Google Shape;174;p87"/>
          <p:cNvSpPr txBox="1"/>
          <p:nvPr/>
        </p:nvSpPr>
        <p:spPr>
          <a:xfrm>
            <a:off x="2574391" y="4282683"/>
            <a:ext cx="488046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1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Fact #01</a:t>
            </a: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87"/>
          <p:cNvSpPr txBox="1"/>
          <p:nvPr/>
        </p:nvSpPr>
        <p:spPr>
          <a:xfrm>
            <a:off x="2574391" y="5052123"/>
            <a:ext cx="961443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Highly educated users tend to spend more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87"/>
          <p:cNvSpPr txBox="1"/>
          <p:nvPr/>
        </p:nvSpPr>
        <p:spPr>
          <a:xfrm>
            <a:off x="0" y="6792613"/>
            <a:ext cx="488046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1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Fact #02</a:t>
            </a: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87"/>
          <p:cNvSpPr txBox="1"/>
          <p:nvPr/>
        </p:nvSpPr>
        <p:spPr>
          <a:xfrm>
            <a:off x="2574391" y="7533389"/>
            <a:ext cx="879849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Most of our users are aged 50 or older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87"/>
          <p:cNvSpPr txBox="1"/>
          <p:nvPr/>
        </p:nvSpPr>
        <p:spPr>
          <a:xfrm>
            <a:off x="2574391" y="9045699"/>
            <a:ext cx="488046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1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Fact #03</a:t>
            </a: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9" name="Google Shape;179;p87"/>
          <p:cNvGrpSpPr/>
          <p:nvPr/>
        </p:nvGrpSpPr>
        <p:grpSpPr>
          <a:xfrm>
            <a:off x="1549007" y="6952439"/>
            <a:ext cx="609678" cy="609615"/>
            <a:chOff x="3051175" y="1077913"/>
            <a:chExt cx="3222626" cy="3221037"/>
          </a:xfrm>
        </p:grpSpPr>
        <p:sp>
          <p:nvSpPr>
            <p:cNvPr id="180" name="Google Shape;180;p87"/>
            <p:cNvSpPr/>
            <p:nvPr/>
          </p:nvSpPr>
          <p:spPr>
            <a:xfrm>
              <a:off x="3051175" y="1077913"/>
              <a:ext cx="1009650" cy="3221037"/>
            </a:xfrm>
            <a:custGeom>
              <a:avLst/>
              <a:gdLst/>
              <a:ahLst/>
              <a:cxnLst/>
              <a:rect l="l" t="t" r="r" b="b"/>
              <a:pathLst>
                <a:path w="268" h="856" extrusionOk="0">
                  <a:moveTo>
                    <a:pt x="214" y="161"/>
                  </a:moveTo>
                  <a:cubicBezTo>
                    <a:pt x="214" y="80"/>
                    <a:pt x="214" y="80"/>
                    <a:pt x="214" y="80"/>
                  </a:cubicBezTo>
                  <a:cubicBezTo>
                    <a:pt x="214" y="36"/>
                    <a:pt x="178" y="0"/>
                    <a:pt x="134" y="0"/>
                  </a:cubicBezTo>
                  <a:cubicBezTo>
                    <a:pt x="89" y="0"/>
                    <a:pt x="54" y="36"/>
                    <a:pt x="54" y="80"/>
                  </a:cubicBezTo>
                  <a:cubicBezTo>
                    <a:pt x="54" y="161"/>
                    <a:pt x="54" y="161"/>
                    <a:pt x="54" y="161"/>
                  </a:cubicBezTo>
                  <a:cubicBezTo>
                    <a:pt x="21" y="186"/>
                    <a:pt x="0" y="224"/>
                    <a:pt x="0" y="268"/>
                  </a:cubicBezTo>
                  <a:cubicBezTo>
                    <a:pt x="0" y="311"/>
                    <a:pt x="21" y="349"/>
                    <a:pt x="54" y="374"/>
                  </a:cubicBezTo>
                  <a:cubicBezTo>
                    <a:pt x="54" y="776"/>
                    <a:pt x="54" y="776"/>
                    <a:pt x="54" y="776"/>
                  </a:cubicBezTo>
                  <a:cubicBezTo>
                    <a:pt x="54" y="820"/>
                    <a:pt x="89" y="856"/>
                    <a:pt x="134" y="856"/>
                  </a:cubicBezTo>
                  <a:cubicBezTo>
                    <a:pt x="178" y="856"/>
                    <a:pt x="214" y="820"/>
                    <a:pt x="214" y="776"/>
                  </a:cubicBezTo>
                  <a:cubicBezTo>
                    <a:pt x="214" y="374"/>
                    <a:pt x="214" y="374"/>
                    <a:pt x="214" y="374"/>
                  </a:cubicBezTo>
                  <a:cubicBezTo>
                    <a:pt x="246" y="349"/>
                    <a:pt x="268" y="311"/>
                    <a:pt x="268" y="268"/>
                  </a:cubicBezTo>
                  <a:cubicBezTo>
                    <a:pt x="268" y="224"/>
                    <a:pt x="246" y="186"/>
                    <a:pt x="214" y="161"/>
                  </a:cubicBezTo>
                  <a:close/>
                  <a:moveTo>
                    <a:pt x="107" y="80"/>
                  </a:moveTo>
                  <a:cubicBezTo>
                    <a:pt x="107" y="65"/>
                    <a:pt x="119" y="54"/>
                    <a:pt x="134" y="54"/>
                  </a:cubicBezTo>
                  <a:cubicBezTo>
                    <a:pt x="149" y="54"/>
                    <a:pt x="161" y="65"/>
                    <a:pt x="161" y="80"/>
                  </a:cubicBezTo>
                  <a:cubicBezTo>
                    <a:pt x="161" y="136"/>
                    <a:pt x="161" y="136"/>
                    <a:pt x="161" y="136"/>
                  </a:cubicBezTo>
                  <a:cubicBezTo>
                    <a:pt x="152" y="135"/>
                    <a:pt x="143" y="134"/>
                    <a:pt x="134" y="134"/>
                  </a:cubicBezTo>
                  <a:cubicBezTo>
                    <a:pt x="125" y="134"/>
                    <a:pt x="116" y="135"/>
                    <a:pt x="107" y="136"/>
                  </a:cubicBezTo>
                  <a:lnTo>
                    <a:pt x="107" y="80"/>
                  </a:lnTo>
                  <a:close/>
                  <a:moveTo>
                    <a:pt x="161" y="776"/>
                  </a:moveTo>
                  <a:cubicBezTo>
                    <a:pt x="161" y="791"/>
                    <a:pt x="149" y="803"/>
                    <a:pt x="134" y="803"/>
                  </a:cubicBezTo>
                  <a:cubicBezTo>
                    <a:pt x="119" y="803"/>
                    <a:pt x="107" y="791"/>
                    <a:pt x="107" y="776"/>
                  </a:cubicBezTo>
                  <a:cubicBezTo>
                    <a:pt x="107" y="399"/>
                    <a:pt x="107" y="399"/>
                    <a:pt x="107" y="399"/>
                  </a:cubicBezTo>
                  <a:cubicBezTo>
                    <a:pt x="116" y="400"/>
                    <a:pt x="125" y="401"/>
                    <a:pt x="134" y="401"/>
                  </a:cubicBezTo>
                  <a:cubicBezTo>
                    <a:pt x="143" y="401"/>
                    <a:pt x="152" y="400"/>
                    <a:pt x="161" y="399"/>
                  </a:cubicBezTo>
                  <a:lnTo>
                    <a:pt x="161" y="776"/>
                  </a:lnTo>
                  <a:close/>
                  <a:moveTo>
                    <a:pt x="210" y="290"/>
                  </a:moveTo>
                  <a:cubicBezTo>
                    <a:pt x="210" y="291"/>
                    <a:pt x="210" y="293"/>
                    <a:pt x="209" y="294"/>
                  </a:cubicBezTo>
                  <a:cubicBezTo>
                    <a:pt x="207" y="301"/>
                    <a:pt x="203" y="308"/>
                    <a:pt x="199" y="314"/>
                  </a:cubicBezTo>
                  <a:cubicBezTo>
                    <a:pt x="199" y="314"/>
                    <a:pt x="199" y="314"/>
                    <a:pt x="199" y="314"/>
                  </a:cubicBezTo>
                  <a:cubicBezTo>
                    <a:pt x="194" y="321"/>
                    <a:pt x="188" y="326"/>
                    <a:pt x="182" y="331"/>
                  </a:cubicBezTo>
                  <a:cubicBezTo>
                    <a:pt x="182" y="331"/>
                    <a:pt x="182" y="331"/>
                    <a:pt x="182" y="331"/>
                  </a:cubicBezTo>
                  <a:cubicBezTo>
                    <a:pt x="175" y="336"/>
                    <a:pt x="168" y="340"/>
                    <a:pt x="161" y="343"/>
                  </a:cubicBezTo>
                  <a:cubicBezTo>
                    <a:pt x="152" y="346"/>
                    <a:pt x="143" y="348"/>
                    <a:pt x="134" y="348"/>
                  </a:cubicBezTo>
                  <a:cubicBezTo>
                    <a:pt x="124" y="348"/>
                    <a:pt x="115" y="346"/>
                    <a:pt x="107" y="343"/>
                  </a:cubicBezTo>
                  <a:cubicBezTo>
                    <a:pt x="99" y="340"/>
                    <a:pt x="92" y="336"/>
                    <a:pt x="86" y="331"/>
                  </a:cubicBezTo>
                  <a:cubicBezTo>
                    <a:pt x="86" y="331"/>
                    <a:pt x="85" y="331"/>
                    <a:pt x="85" y="331"/>
                  </a:cubicBezTo>
                  <a:cubicBezTo>
                    <a:pt x="79" y="326"/>
                    <a:pt x="74" y="321"/>
                    <a:pt x="69" y="314"/>
                  </a:cubicBezTo>
                  <a:cubicBezTo>
                    <a:pt x="69" y="314"/>
                    <a:pt x="69" y="314"/>
                    <a:pt x="69" y="314"/>
                  </a:cubicBezTo>
                  <a:cubicBezTo>
                    <a:pt x="64" y="308"/>
                    <a:pt x="61" y="301"/>
                    <a:pt x="58" y="294"/>
                  </a:cubicBezTo>
                  <a:cubicBezTo>
                    <a:pt x="58" y="293"/>
                    <a:pt x="58" y="291"/>
                    <a:pt x="57" y="290"/>
                  </a:cubicBezTo>
                  <a:cubicBezTo>
                    <a:pt x="55" y="283"/>
                    <a:pt x="54" y="275"/>
                    <a:pt x="54" y="268"/>
                  </a:cubicBezTo>
                  <a:cubicBezTo>
                    <a:pt x="54" y="260"/>
                    <a:pt x="55" y="252"/>
                    <a:pt x="57" y="245"/>
                  </a:cubicBezTo>
                  <a:cubicBezTo>
                    <a:pt x="58" y="244"/>
                    <a:pt x="58" y="242"/>
                    <a:pt x="58" y="241"/>
                  </a:cubicBezTo>
                  <a:cubicBezTo>
                    <a:pt x="61" y="234"/>
                    <a:pt x="64" y="227"/>
                    <a:pt x="69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74" y="214"/>
                    <a:pt x="79" y="209"/>
                    <a:pt x="85" y="204"/>
                  </a:cubicBezTo>
                  <a:cubicBezTo>
                    <a:pt x="85" y="204"/>
                    <a:pt x="86" y="204"/>
                    <a:pt x="86" y="204"/>
                  </a:cubicBezTo>
                  <a:cubicBezTo>
                    <a:pt x="92" y="199"/>
                    <a:pt x="99" y="195"/>
                    <a:pt x="107" y="192"/>
                  </a:cubicBezTo>
                  <a:cubicBezTo>
                    <a:pt x="115" y="189"/>
                    <a:pt x="124" y="187"/>
                    <a:pt x="134" y="187"/>
                  </a:cubicBezTo>
                  <a:cubicBezTo>
                    <a:pt x="143" y="187"/>
                    <a:pt x="152" y="189"/>
                    <a:pt x="161" y="192"/>
                  </a:cubicBezTo>
                  <a:cubicBezTo>
                    <a:pt x="168" y="195"/>
                    <a:pt x="175" y="199"/>
                    <a:pt x="182" y="204"/>
                  </a:cubicBezTo>
                  <a:cubicBezTo>
                    <a:pt x="182" y="204"/>
                    <a:pt x="182" y="204"/>
                    <a:pt x="182" y="204"/>
                  </a:cubicBezTo>
                  <a:cubicBezTo>
                    <a:pt x="188" y="209"/>
                    <a:pt x="194" y="214"/>
                    <a:pt x="199" y="221"/>
                  </a:cubicBezTo>
                  <a:cubicBezTo>
                    <a:pt x="199" y="221"/>
                    <a:pt x="199" y="221"/>
                    <a:pt x="199" y="221"/>
                  </a:cubicBezTo>
                  <a:cubicBezTo>
                    <a:pt x="203" y="227"/>
                    <a:pt x="207" y="234"/>
                    <a:pt x="209" y="241"/>
                  </a:cubicBezTo>
                  <a:cubicBezTo>
                    <a:pt x="210" y="242"/>
                    <a:pt x="210" y="244"/>
                    <a:pt x="210" y="245"/>
                  </a:cubicBezTo>
                  <a:cubicBezTo>
                    <a:pt x="213" y="252"/>
                    <a:pt x="214" y="260"/>
                    <a:pt x="214" y="268"/>
                  </a:cubicBezTo>
                  <a:cubicBezTo>
                    <a:pt x="214" y="275"/>
                    <a:pt x="213" y="283"/>
                    <a:pt x="210" y="2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1" name="Google Shape;181;p87"/>
            <p:cNvSpPr/>
            <p:nvPr/>
          </p:nvSpPr>
          <p:spPr>
            <a:xfrm>
              <a:off x="5268913" y="1077913"/>
              <a:ext cx="1004888" cy="3221037"/>
            </a:xfrm>
            <a:custGeom>
              <a:avLst/>
              <a:gdLst/>
              <a:ahLst/>
              <a:cxnLst/>
              <a:rect l="l" t="t" r="r" b="b"/>
              <a:pathLst>
                <a:path w="267" h="856" extrusionOk="0">
                  <a:moveTo>
                    <a:pt x="214" y="161"/>
                  </a:moveTo>
                  <a:cubicBezTo>
                    <a:pt x="214" y="80"/>
                    <a:pt x="214" y="80"/>
                    <a:pt x="214" y="80"/>
                  </a:cubicBezTo>
                  <a:cubicBezTo>
                    <a:pt x="214" y="36"/>
                    <a:pt x="178" y="0"/>
                    <a:pt x="133" y="0"/>
                  </a:cubicBezTo>
                  <a:cubicBezTo>
                    <a:pt x="89" y="0"/>
                    <a:pt x="53" y="36"/>
                    <a:pt x="53" y="80"/>
                  </a:cubicBezTo>
                  <a:cubicBezTo>
                    <a:pt x="53" y="161"/>
                    <a:pt x="53" y="161"/>
                    <a:pt x="53" y="161"/>
                  </a:cubicBezTo>
                  <a:cubicBezTo>
                    <a:pt x="21" y="186"/>
                    <a:pt x="0" y="224"/>
                    <a:pt x="0" y="268"/>
                  </a:cubicBezTo>
                  <a:cubicBezTo>
                    <a:pt x="0" y="311"/>
                    <a:pt x="21" y="349"/>
                    <a:pt x="53" y="374"/>
                  </a:cubicBezTo>
                  <a:cubicBezTo>
                    <a:pt x="53" y="776"/>
                    <a:pt x="53" y="776"/>
                    <a:pt x="53" y="776"/>
                  </a:cubicBezTo>
                  <a:cubicBezTo>
                    <a:pt x="53" y="820"/>
                    <a:pt x="89" y="856"/>
                    <a:pt x="133" y="856"/>
                  </a:cubicBezTo>
                  <a:cubicBezTo>
                    <a:pt x="178" y="856"/>
                    <a:pt x="214" y="820"/>
                    <a:pt x="214" y="776"/>
                  </a:cubicBezTo>
                  <a:cubicBezTo>
                    <a:pt x="214" y="374"/>
                    <a:pt x="214" y="374"/>
                    <a:pt x="214" y="374"/>
                  </a:cubicBezTo>
                  <a:cubicBezTo>
                    <a:pt x="246" y="349"/>
                    <a:pt x="267" y="311"/>
                    <a:pt x="267" y="268"/>
                  </a:cubicBezTo>
                  <a:cubicBezTo>
                    <a:pt x="267" y="224"/>
                    <a:pt x="246" y="186"/>
                    <a:pt x="214" y="161"/>
                  </a:cubicBezTo>
                  <a:close/>
                  <a:moveTo>
                    <a:pt x="107" y="80"/>
                  </a:moveTo>
                  <a:cubicBezTo>
                    <a:pt x="107" y="65"/>
                    <a:pt x="118" y="54"/>
                    <a:pt x="133" y="54"/>
                  </a:cubicBezTo>
                  <a:cubicBezTo>
                    <a:pt x="148" y="54"/>
                    <a:pt x="160" y="65"/>
                    <a:pt x="160" y="80"/>
                  </a:cubicBezTo>
                  <a:cubicBezTo>
                    <a:pt x="160" y="136"/>
                    <a:pt x="160" y="136"/>
                    <a:pt x="160" y="136"/>
                  </a:cubicBezTo>
                  <a:cubicBezTo>
                    <a:pt x="151" y="135"/>
                    <a:pt x="142" y="134"/>
                    <a:pt x="133" y="134"/>
                  </a:cubicBezTo>
                  <a:cubicBezTo>
                    <a:pt x="124" y="134"/>
                    <a:pt x="115" y="135"/>
                    <a:pt x="107" y="136"/>
                  </a:cubicBezTo>
                  <a:lnTo>
                    <a:pt x="107" y="80"/>
                  </a:lnTo>
                  <a:close/>
                  <a:moveTo>
                    <a:pt x="160" y="776"/>
                  </a:moveTo>
                  <a:cubicBezTo>
                    <a:pt x="160" y="791"/>
                    <a:pt x="148" y="803"/>
                    <a:pt x="133" y="803"/>
                  </a:cubicBezTo>
                  <a:cubicBezTo>
                    <a:pt x="118" y="803"/>
                    <a:pt x="107" y="791"/>
                    <a:pt x="107" y="776"/>
                  </a:cubicBezTo>
                  <a:cubicBezTo>
                    <a:pt x="107" y="399"/>
                    <a:pt x="107" y="399"/>
                    <a:pt x="107" y="399"/>
                  </a:cubicBezTo>
                  <a:cubicBezTo>
                    <a:pt x="115" y="400"/>
                    <a:pt x="124" y="401"/>
                    <a:pt x="133" y="401"/>
                  </a:cubicBezTo>
                  <a:cubicBezTo>
                    <a:pt x="142" y="401"/>
                    <a:pt x="151" y="400"/>
                    <a:pt x="160" y="399"/>
                  </a:cubicBezTo>
                  <a:lnTo>
                    <a:pt x="160" y="776"/>
                  </a:lnTo>
                  <a:close/>
                  <a:moveTo>
                    <a:pt x="210" y="290"/>
                  </a:moveTo>
                  <a:cubicBezTo>
                    <a:pt x="209" y="291"/>
                    <a:pt x="209" y="293"/>
                    <a:pt x="209" y="294"/>
                  </a:cubicBezTo>
                  <a:cubicBezTo>
                    <a:pt x="206" y="301"/>
                    <a:pt x="203" y="308"/>
                    <a:pt x="198" y="314"/>
                  </a:cubicBezTo>
                  <a:cubicBezTo>
                    <a:pt x="198" y="314"/>
                    <a:pt x="198" y="314"/>
                    <a:pt x="198" y="314"/>
                  </a:cubicBezTo>
                  <a:cubicBezTo>
                    <a:pt x="193" y="321"/>
                    <a:pt x="188" y="326"/>
                    <a:pt x="182" y="331"/>
                  </a:cubicBezTo>
                  <a:cubicBezTo>
                    <a:pt x="182" y="331"/>
                    <a:pt x="181" y="331"/>
                    <a:pt x="181" y="331"/>
                  </a:cubicBezTo>
                  <a:cubicBezTo>
                    <a:pt x="175" y="336"/>
                    <a:pt x="168" y="340"/>
                    <a:pt x="160" y="343"/>
                  </a:cubicBezTo>
                  <a:cubicBezTo>
                    <a:pt x="152" y="346"/>
                    <a:pt x="143" y="348"/>
                    <a:pt x="133" y="348"/>
                  </a:cubicBezTo>
                  <a:cubicBezTo>
                    <a:pt x="124" y="348"/>
                    <a:pt x="115" y="346"/>
                    <a:pt x="107" y="343"/>
                  </a:cubicBezTo>
                  <a:cubicBezTo>
                    <a:pt x="99" y="340"/>
                    <a:pt x="92" y="336"/>
                    <a:pt x="85" y="331"/>
                  </a:cubicBezTo>
                  <a:cubicBezTo>
                    <a:pt x="85" y="331"/>
                    <a:pt x="85" y="331"/>
                    <a:pt x="85" y="331"/>
                  </a:cubicBezTo>
                  <a:cubicBezTo>
                    <a:pt x="79" y="326"/>
                    <a:pt x="73" y="321"/>
                    <a:pt x="68" y="314"/>
                  </a:cubicBezTo>
                  <a:cubicBezTo>
                    <a:pt x="68" y="314"/>
                    <a:pt x="68" y="314"/>
                    <a:pt x="68" y="314"/>
                  </a:cubicBezTo>
                  <a:cubicBezTo>
                    <a:pt x="64" y="308"/>
                    <a:pt x="60" y="301"/>
                    <a:pt x="58" y="294"/>
                  </a:cubicBezTo>
                  <a:cubicBezTo>
                    <a:pt x="57" y="293"/>
                    <a:pt x="57" y="291"/>
                    <a:pt x="57" y="290"/>
                  </a:cubicBezTo>
                  <a:cubicBezTo>
                    <a:pt x="54" y="283"/>
                    <a:pt x="53" y="275"/>
                    <a:pt x="53" y="268"/>
                  </a:cubicBezTo>
                  <a:cubicBezTo>
                    <a:pt x="53" y="260"/>
                    <a:pt x="54" y="252"/>
                    <a:pt x="57" y="245"/>
                  </a:cubicBezTo>
                  <a:cubicBezTo>
                    <a:pt x="57" y="244"/>
                    <a:pt x="57" y="242"/>
                    <a:pt x="58" y="241"/>
                  </a:cubicBezTo>
                  <a:cubicBezTo>
                    <a:pt x="60" y="234"/>
                    <a:pt x="64" y="227"/>
                    <a:pt x="68" y="221"/>
                  </a:cubicBezTo>
                  <a:cubicBezTo>
                    <a:pt x="68" y="221"/>
                    <a:pt x="68" y="221"/>
                    <a:pt x="68" y="221"/>
                  </a:cubicBezTo>
                  <a:cubicBezTo>
                    <a:pt x="73" y="214"/>
                    <a:pt x="79" y="209"/>
                    <a:pt x="85" y="204"/>
                  </a:cubicBezTo>
                  <a:cubicBezTo>
                    <a:pt x="85" y="204"/>
                    <a:pt x="85" y="204"/>
                    <a:pt x="85" y="204"/>
                  </a:cubicBezTo>
                  <a:cubicBezTo>
                    <a:pt x="92" y="199"/>
                    <a:pt x="99" y="195"/>
                    <a:pt x="107" y="192"/>
                  </a:cubicBezTo>
                  <a:cubicBezTo>
                    <a:pt x="115" y="189"/>
                    <a:pt x="124" y="187"/>
                    <a:pt x="133" y="187"/>
                  </a:cubicBezTo>
                  <a:cubicBezTo>
                    <a:pt x="143" y="187"/>
                    <a:pt x="152" y="189"/>
                    <a:pt x="160" y="192"/>
                  </a:cubicBezTo>
                  <a:cubicBezTo>
                    <a:pt x="168" y="195"/>
                    <a:pt x="175" y="199"/>
                    <a:pt x="181" y="204"/>
                  </a:cubicBezTo>
                  <a:cubicBezTo>
                    <a:pt x="181" y="204"/>
                    <a:pt x="182" y="204"/>
                    <a:pt x="182" y="204"/>
                  </a:cubicBezTo>
                  <a:cubicBezTo>
                    <a:pt x="188" y="209"/>
                    <a:pt x="193" y="214"/>
                    <a:pt x="198" y="221"/>
                  </a:cubicBezTo>
                  <a:cubicBezTo>
                    <a:pt x="198" y="221"/>
                    <a:pt x="198" y="221"/>
                    <a:pt x="198" y="221"/>
                  </a:cubicBezTo>
                  <a:cubicBezTo>
                    <a:pt x="203" y="227"/>
                    <a:pt x="206" y="234"/>
                    <a:pt x="209" y="241"/>
                  </a:cubicBezTo>
                  <a:cubicBezTo>
                    <a:pt x="209" y="242"/>
                    <a:pt x="209" y="244"/>
                    <a:pt x="210" y="245"/>
                  </a:cubicBezTo>
                  <a:cubicBezTo>
                    <a:pt x="212" y="252"/>
                    <a:pt x="214" y="260"/>
                    <a:pt x="214" y="268"/>
                  </a:cubicBezTo>
                  <a:cubicBezTo>
                    <a:pt x="214" y="275"/>
                    <a:pt x="212" y="283"/>
                    <a:pt x="210" y="2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2" name="Google Shape;182;p87"/>
            <p:cNvSpPr/>
            <p:nvPr/>
          </p:nvSpPr>
          <p:spPr>
            <a:xfrm>
              <a:off x="4157663" y="1077913"/>
              <a:ext cx="1009650" cy="3221037"/>
            </a:xfrm>
            <a:custGeom>
              <a:avLst/>
              <a:gdLst/>
              <a:ahLst/>
              <a:cxnLst/>
              <a:rect l="l" t="t" r="r" b="b"/>
              <a:pathLst>
                <a:path w="268" h="856" extrusionOk="0">
                  <a:moveTo>
                    <a:pt x="214" y="482"/>
                  </a:moveTo>
                  <a:cubicBezTo>
                    <a:pt x="214" y="80"/>
                    <a:pt x="214" y="80"/>
                    <a:pt x="214" y="80"/>
                  </a:cubicBezTo>
                  <a:cubicBezTo>
                    <a:pt x="214" y="36"/>
                    <a:pt x="178" y="0"/>
                    <a:pt x="134" y="0"/>
                  </a:cubicBezTo>
                  <a:cubicBezTo>
                    <a:pt x="90" y="0"/>
                    <a:pt x="54" y="36"/>
                    <a:pt x="54" y="80"/>
                  </a:cubicBezTo>
                  <a:cubicBezTo>
                    <a:pt x="54" y="482"/>
                    <a:pt x="54" y="482"/>
                    <a:pt x="54" y="482"/>
                  </a:cubicBezTo>
                  <a:cubicBezTo>
                    <a:pt x="21" y="507"/>
                    <a:pt x="0" y="545"/>
                    <a:pt x="0" y="589"/>
                  </a:cubicBezTo>
                  <a:cubicBezTo>
                    <a:pt x="0" y="632"/>
                    <a:pt x="21" y="670"/>
                    <a:pt x="54" y="695"/>
                  </a:cubicBezTo>
                  <a:cubicBezTo>
                    <a:pt x="54" y="776"/>
                    <a:pt x="54" y="776"/>
                    <a:pt x="54" y="776"/>
                  </a:cubicBezTo>
                  <a:cubicBezTo>
                    <a:pt x="54" y="820"/>
                    <a:pt x="90" y="856"/>
                    <a:pt x="134" y="856"/>
                  </a:cubicBezTo>
                  <a:cubicBezTo>
                    <a:pt x="178" y="856"/>
                    <a:pt x="214" y="820"/>
                    <a:pt x="214" y="776"/>
                  </a:cubicBezTo>
                  <a:cubicBezTo>
                    <a:pt x="214" y="695"/>
                    <a:pt x="214" y="695"/>
                    <a:pt x="214" y="695"/>
                  </a:cubicBezTo>
                  <a:cubicBezTo>
                    <a:pt x="247" y="670"/>
                    <a:pt x="268" y="632"/>
                    <a:pt x="268" y="589"/>
                  </a:cubicBezTo>
                  <a:cubicBezTo>
                    <a:pt x="268" y="545"/>
                    <a:pt x="247" y="507"/>
                    <a:pt x="214" y="482"/>
                  </a:cubicBezTo>
                  <a:close/>
                  <a:moveTo>
                    <a:pt x="107" y="80"/>
                  </a:moveTo>
                  <a:cubicBezTo>
                    <a:pt x="107" y="65"/>
                    <a:pt x="119" y="54"/>
                    <a:pt x="134" y="54"/>
                  </a:cubicBezTo>
                  <a:cubicBezTo>
                    <a:pt x="149" y="54"/>
                    <a:pt x="161" y="65"/>
                    <a:pt x="161" y="80"/>
                  </a:cubicBezTo>
                  <a:cubicBezTo>
                    <a:pt x="161" y="457"/>
                    <a:pt x="161" y="457"/>
                    <a:pt x="161" y="457"/>
                  </a:cubicBezTo>
                  <a:cubicBezTo>
                    <a:pt x="152" y="456"/>
                    <a:pt x="143" y="455"/>
                    <a:pt x="134" y="455"/>
                  </a:cubicBezTo>
                  <a:cubicBezTo>
                    <a:pt x="125" y="455"/>
                    <a:pt x="116" y="456"/>
                    <a:pt x="107" y="457"/>
                  </a:cubicBezTo>
                  <a:lnTo>
                    <a:pt x="107" y="80"/>
                  </a:lnTo>
                  <a:close/>
                  <a:moveTo>
                    <a:pt x="161" y="776"/>
                  </a:moveTo>
                  <a:cubicBezTo>
                    <a:pt x="161" y="791"/>
                    <a:pt x="149" y="803"/>
                    <a:pt x="134" y="803"/>
                  </a:cubicBezTo>
                  <a:cubicBezTo>
                    <a:pt x="119" y="803"/>
                    <a:pt x="107" y="791"/>
                    <a:pt x="107" y="776"/>
                  </a:cubicBezTo>
                  <a:cubicBezTo>
                    <a:pt x="107" y="720"/>
                    <a:pt x="107" y="720"/>
                    <a:pt x="107" y="720"/>
                  </a:cubicBezTo>
                  <a:cubicBezTo>
                    <a:pt x="116" y="721"/>
                    <a:pt x="125" y="722"/>
                    <a:pt x="134" y="722"/>
                  </a:cubicBezTo>
                  <a:cubicBezTo>
                    <a:pt x="143" y="722"/>
                    <a:pt x="152" y="721"/>
                    <a:pt x="161" y="720"/>
                  </a:cubicBezTo>
                  <a:lnTo>
                    <a:pt x="161" y="776"/>
                  </a:lnTo>
                  <a:close/>
                  <a:moveTo>
                    <a:pt x="211" y="611"/>
                  </a:moveTo>
                  <a:cubicBezTo>
                    <a:pt x="210" y="612"/>
                    <a:pt x="210" y="614"/>
                    <a:pt x="209" y="615"/>
                  </a:cubicBezTo>
                  <a:cubicBezTo>
                    <a:pt x="207" y="622"/>
                    <a:pt x="204" y="629"/>
                    <a:pt x="199" y="635"/>
                  </a:cubicBezTo>
                  <a:cubicBezTo>
                    <a:pt x="199" y="635"/>
                    <a:pt x="199" y="635"/>
                    <a:pt x="199" y="635"/>
                  </a:cubicBezTo>
                  <a:cubicBezTo>
                    <a:pt x="194" y="642"/>
                    <a:pt x="189" y="647"/>
                    <a:pt x="182" y="652"/>
                  </a:cubicBezTo>
                  <a:cubicBezTo>
                    <a:pt x="182" y="652"/>
                    <a:pt x="182" y="652"/>
                    <a:pt x="182" y="652"/>
                  </a:cubicBezTo>
                  <a:cubicBezTo>
                    <a:pt x="176" y="657"/>
                    <a:pt x="168" y="661"/>
                    <a:pt x="161" y="664"/>
                  </a:cubicBezTo>
                  <a:cubicBezTo>
                    <a:pt x="152" y="667"/>
                    <a:pt x="143" y="669"/>
                    <a:pt x="134" y="669"/>
                  </a:cubicBezTo>
                  <a:cubicBezTo>
                    <a:pt x="125" y="669"/>
                    <a:pt x="116" y="667"/>
                    <a:pt x="107" y="664"/>
                  </a:cubicBezTo>
                  <a:cubicBezTo>
                    <a:pt x="100" y="661"/>
                    <a:pt x="92" y="657"/>
                    <a:pt x="86" y="652"/>
                  </a:cubicBezTo>
                  <a:cubicBezTo>
                    <a:pt x="86" y="652"/>
                    <a:pt x="86" y="652"/>
                    <a:pt x="86" y="652"/>
                  </a:cubicBezTo>
                  <a:cubicBezTo>
                    <a:pt x="79" y="647"/>
                    <a:pt x="74" y="642"/>
                    <a:pt x="69" y="635"/>
                  </a:cubicBezTo>
                  <a:cubicBezTo>
                    <a:pt x="69" y="635"/>
                    <a:pt x="69" y="635"/>
                    <a:pt x="69" y="635"/>
                  </a:cubicBezTo>
                  <a:cubicBezTo>
                    <a:pt x="64" y="629"/>
                    <a:pt x="61" y="622"/>
                    <a:pt x="59" y="615"/>
                  </a:cubicBezTo>
                  <a:cubicBezTo>
                    <a:pt x="58" y="614"/>
                    <a:pt x="58" y="612"/>
                    <a:pt x="57" y="611"/>
                  </a:cubicBezTo>
                  <a:cubicBezTo>
                    <a:pt x="55" y="604"/>
                    <a:pt x="54" y="596"/>
                    <a:pt x="54" y="589"/>
                  </a:cubicBezTo>
                  <a:cubicBezTo>
                    <a:pt x="54" y="581"/>
                    <a:pt x="55" y="573"/>
                    <a:pt x="57" y="566"/>
                  </a:cubicBezTo>
                  <a:cubicBezTo>
                    <a:pt x="58" y="565"/>
                    <a:pt x="58" y="563"/>
                    <a:pt x="59" y="562"/>
                  </a:cubicBezTo>
                  <a:cubicBezTo>
                    <a:pt x="61" y="555"/>
                    <a:pt x="64" y="548"/>
                    <a:pt x="69" y="542"/>
                  </a:cubicBezTo>
                  <a:cubicBezTo>
                    <a:pt x="69" y="542"/>
                    <a:pt x="69" y="542"/>
                    <a:pt x="69" y="542"/>
                  </a:cubicBezTo>
                  <a:cubicBezTo>
                    <a:pt x="74" y="535"/>
                    <a:pt x="79" y="530"/>
                    <a:pt x="86" y="525"/>
                  </a:cubicBezTo>
                  <a:cubicBezTo>
                    <a:pt x="86" y="525"/>
                    <a:pt x="86" y="525"/>
                    <a:pt x="86" y="525"/>
                  </a:cubicBezTo>
                  <a:cubicBezTo>
                    <a:pt x="92" y="520"/>
                    <a:pt x="100" y="516"/>
                    <a:pt x="107" y="513"/>
                  </a:cubicBezTo>
                  <a:cubicBezTo>
                    <a:pt x="116" y="510"/>
                    <a:pt x="125" y="508"/>
                    <a:pt x="134" y="508"/>
                  </a:cubicBezTo>
                  <a:cubicBezTo>
                    <a:pt x="143" y="508"/>
                    <a:pt x="152" y="510"/>
                    <a:pt x="161" y="513"/>
                  </a:cubicBezTo>
                  <a:cubicBezTo>
                    <a:pt x="168" y="516"/>
                    <a:pt x="176" y="520"/>
                    <a:pt x="182" y="525"/>
                  </a:cubicBezTo>
                  <a:cubicBezTo>
                    <a:pt x="182" y="525"/>
                    <a:pt x="182" y="525"/>
                    <a:pt x="182" y="525"/>
                  </a:cubicBezTo>
                  <a:cubicBezTo>
                    <a:pt x="189" y="530"/>
                    <a:pt x="194" y="535"/>
                    <a:pt x="199" y="542"/>
                  </a:cubicBezTo>
                  <a:cubicBezTo>
                    <a:pt x="199" y="542"/>
                    <a:pt x="199" y="542"/>
                    <a:pt x="199" y="542"/>
                  </a:cubicBezTo>
                  <a:cubicBezTo>
                    <a:pt x="204" y="548"/>
                    <a:pt x="207" y="555"/>
                    <a:pt x="209" y="562"/>
                  </a:cubicBezTo>
                  <a:cubicBezTo>
                    <a:pt x="210" y="563"/>
                    <a:pt x="210" y="565"/>
                    <a:pt x="211" y="566"/>
                  </a:cubicBezTo>
                  <a:cubicBezTo>
                    <a:pt x="213" y="573"/>
                    <a:pt x="214" y="581"/>
                    <a:pt x="214" y="589"/>
                  </a:cubicBezTo>
                  <a:cubicBezTo>
                    <a:pt x="214" y="596"/>
                    <a:pt x="213" y="604"/>
                    <a:pt x="211" y="6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183" name="Google Shape;183;p87"/>
          <p:cNvGrpSpPr/>
          <p:nvPr/>
        </p:nvGrpSpPr>
        <p:grpSpPr>
          <a:xfrm>
            <a:off x="1494946" y="9045699"/>
            <a:ext cx="717799" cy="718082"/>
            <a:chOff x="-2771775" y="66675"/>
            <a:chExt cx="827087" cy="827088"/>
          </a:xfrm>
        </p:grpSpPr>
        <p:sp>
          <p:nvSpPr>
            <p:cNvPr id="184" name="Google Shape;184;p87"/>
            <p:cNvSpPr/>
            <p:nvPr/>
          </p:nvSpPr>
          <p:spPr>
            <a:xfrm>
              <a:off x="-2771775" y="66675"/>
              <a:ext cx="827087" cy="827088"/>
            </a:xfrm>
            <a:custGeom>
              <a:avLst/>
              <a:gdLst/>
              <a:ahLst/>
              <a:cxnLst/>
              <a:rect l="l" t="t" r="r" b="b"/>
              <a:pathLst>
                <a:path w="220" h="220" extrusionOk="0">
                  <a:moveTo>
                    <a:pt x="209" y="87"/>
                  </a:moveTo>
                  <a:cubicBezTo>
                    <a:pt x="188" y="83"/>
                    <a:pt x="188" y="83"/>
                    <a:pt x="188" y="83"/>
                  </a:cubicBezTo>
                  <a:cubicBezTo>
                    <a:pt x="187" y="80"/>
                    <a:pt x="186" y="77"/>
                    <a:pt x="184" y="74"/>
                  </a:cubicBezTo>
                  <a:cubicBezTo>
                    <a:pt x="196" y="56"/>
                    <a:pt x="196" y="56"/>
                    <a:pt x="196" y="56"/>
                  </a:cubicBezTo>
                  <a:cubicBezTo>
                    <a:pt x="200" y="51"/>
                    <a:pt x="199" y="43"/>
                    <a:pt x="194" y="39"/>
                  </a:cubicBezTo>
                  <a:cubicBezTo>
                    <a:pt x="181" y="26"/>
                    <a:pt x="181" y="26"/>
                    <a:pt x="181" y="26"/>
                  </a:cubicBezTo>
                  <a:cubicBezTo>
                    <a:pt x="179" y="23"/>
                    <a:pt x="175" y="22"/>
                    <a:pt x="171" y="22"/>
                  </a:cubicBezTo>
                  <a:cubicBezTo>
                    <a:pt x="169" y="22"/>
                    <a:pt x="166" y="22"/>
                    <a:pt x="164" y="24"/>
                  </a:cubicBezTo>
                  <a:cubicBezTo>
                    <a:pt x="146" y="36"/>
                    <a:pt x="146" y="36"/>
                    <a:pt x="146" y="36"/>
                  </a:cubicBezTo>
                  <a:cubicBezTo>
                    <a:pt x="143" y="34"/>
                    <a:pt x="140" y="33"/>
                    <a:pt x="137" y="32"/>
                  </a:cubicBezTo>
                  <a:cubicBezTo>
                    <a:pt x="133" y="11"/>
                    <a:pt x="133" y="11"/>
                    <a:pt x="133" y="11"/>
                  </a:cubicBezTo>
                  <a:cubicBezTo>
                    <a:pt x="132" y="5"/>
                    <a:pt x="126" y="0"/>
                    <a:pt x="119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94" y="0"/>
                    <a:pt x="88" y="5"/>
                    <a:pt x="87" y="11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0" y="33"/>
                    <a:pt x="77" y="34"/>
                    <a:pt x="74" y="36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4" y="22"/>
                    <a:pt x="51" y="22"/>
                    <a:pt x="49" y="22"/>
                  </a:cubicBezTo>
                  <a:cubicBezTo>
                    <a:pt x="45" y="22"/>
                    <a:pt x="41" y="23"/>
                    <a:pt x="39" y="26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1" y="43"/>
                    <a:pt x="20" y="51"/>
                    <a:pt x="24" y="56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4" y="77"/>
                    <a:pt x="33" y="80"/>
                    <a:pt x="32" y="83"/>
                  </a:cubicBezTo>
                  <a:cubicBezTo>
                    <a:pt x="11" y="87"/>
                    <a:pt x="11" y="87"/>
                    <a:pt x="11" y="87"/>
                  </a:cubicBezTo>
                  <a:cubicBezTo>
                    <a:pt x="5" y="88"/>
                    <a:pt x="0" y="94"/>
                    <a:pt x="0" y="10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26"/>
                    <a:pt x="5" y="132"/>
                    <a:pt x="11" y="133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33" y="140"/>
                    <a:pt x="34" y="143"/>
                    <a:pt x="36" y="146"/>
                  </a:cubicBezTo>
                  <a:cubicBezTo>
                    <a:pt x="24" y="164"/>
                    <a:pt x="24" y="164"/>
                    <a:pt x="24" y="164"/>
                  </a:cubicBezTo>
                  <a:cubicBezTo>
                    <a:pt x="20" y="169"/>
                    <a:pt x="21" y="177"/>
                    <a:pt x="26" y="181"/>
                  </a:cubicBezTo>
                  <a:cubicBezTo>
                    <a:pt x="39" y="194"/>
                    <a:pt x="39" y="194"/>
                    <a:pt x="39" y="194"/>
                  </a:cubicBezTo>
                  <a:cubicBezTo>
                    <a:pt x="41" y="197"/>
                    <a:pt x="45" y="198"/>
                    <a:pt x="49" y="198"/>
                  </a:cubicBezTo>
                  <a:cubicBezTo>
                    <a:pt x="51" y="198"/>
                    <a:pt x="54" y="198"/>
                    <a:pt x="56" y="196"/>
                  </a:cubicBezTo>
                  <a:cubicBezTo>
                    <a:pt x="74" y="184"/>
                    <a:pt x="74" y="184"/>
                    <a:pt x="74" y="184"/>
                  </a:cubicBezTo>
                  <a:cubicBezTo>
                    <a:pt x="77" y="186"/>
                    <a:pt x="80" y="187"/>
                    <a:pt x="83" y="18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8" y="215"/>
                    <a:pt x="94" y="220"/>
                    <a:pt x="101" y="220"/>
                  </a:cubicBezTo>
                  <a:cubicBezTo>
                    <a:pt x="119" y="220"/>
                    <a:pt x="119" y="220"/>
                    <a:pt x="119" y="220"/>
                  </a:cubicBezTo>
                  <a:cubicBezTo>
                    <a:pt x="126" y="220"/>
                    <a:pt x="132" y="215"/>
                    <a:pt x="133" y="209"/>
                  </a:cubicBezTo>
                  <a:cubicBezTo>
                    <a:pt x="137" y="188"/>
                    <a:pt x="137" y="188"/>
                    <a:pt x="137" y="188"/>
                  </a:cubicBezTo>
                  <a:cubicBezTo>
                    <a:pt x="140" y="187"/>
                    <a:pt x="143" y="186"/>
                    <a:pt x="146" y="184"/>
                  </a:cubicBezTo>
                  <a:cubicBezTo>
                    <a:pt x="164" y="196"/>
                    <a:pt x="164" y="196"/>
                    <a:pt x="164" y="196"/>
                  </a:cubicBezTo>
                  <a:cubicBezTo>
                    <a:pt x="166" y="198"/>
                    <a:pt x="169" y="198"/>
                    <a:pt x="171" y="198"/>
                  </a:cubicBezTo>
                  <a:cubicBezTo>
                    <a:pt x="175" y="198"/>
                    <a:pt x="179" y="197"/>
                    <a:pt x="181" y="194"/>
                  </a:cubicBezTo>
                  <a:cubicBezTo>
                    <a:pt x="194" y="181"/>
                    <a:pt x="194" y="181"/>
                    <a:pt x="194" y="181"/>
                  </a:cubicBezTo>
                  <a:cubicBezTo>
                    <a:pt x="199" y="177"/>
                    <a:pt x="200" y="169"/>
                    <a:pt x="196" y="164"/>
                  </a:cubicBezTo>
                  <a:cubicBezTo>
                    <a:pt x="184" y="146"/>
                    <a:pt x="184" y="146"/>
                    <a:pt x="184" y="146"/>
                  </a:cubicBezTo>
                  <a:cubicBezTo>
                    <a:pt x="186" y="143"/>
                    <a:pt x="187" y="140"/>
                    <a:pt x="188" y="137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15" y="132"/>
                    <a:pt x="220" y="126"/>
                    <a:pt x="220" y="119"/>
                  </a:cubicBezTo>
                  <a:cubicBezTo>
                    <a:pt x="220" y="101"/>
                    <a:pt x="220" y="101"/>
                    <a:pt x="220" y="101"/>
                  </a:cubicBezTo>
                  <a:cubicBezTo>
                    <a:pt x="220" y="94"/>
                    <a:pt x="215" y="88"/>
                    <a:pt x="209" y="87"/>
                  </a:cubicBezTo>
                  <a:close/>
                  <a:moveTo>
                    <a:pt x="185" y="124"/>
                  </a:moveTo>
                  <a:cubicBezTo>
                    <a:pt x="180" y="125"/>
                    <a:pt x="176" y="128"/>
                    <a:pt x="175" y="133"/>
                  </a:cubicBezTo>
                  <a:cubicBezTo>
                    <a:pt x="174" y="135"/>
                    <a:pt x="173" y="138"/>
                    <a:pt x="172" y="140"/>
                  </a:cubicBezTo>
                  <a:cubicBezTo>
                    <a:pt x="170" y="144"/>
                    <a:pt x="170" y="149"/>
                    <a:pt x="173" y="154"/>
                  </a:cubicBezTo>
                  <a:cubicBezTo>
                    <a:pt x="185" y="171"/>
                    <a:pt x="185" y="171"/>
                    <a:pt x="185" y="171"/>
                  </a:cubicBezTo>
                  <a:cubicBezTo>
                    <a:pt x="171" y="185"/>
                    <a:pt x="171" y="185"/>
                    <a:pt x="171" y="185"/>
                  </a:cubicBezTo>
                  <a:cubicBezTo>
                    <a:pt x="154" y="173"/>
                    <a:pt x="154" y="173"/>
                    <a:pt x="154" y="173"/>
                  </a:cubicBezTo>
                  <a:cubicBezTo>
                    <a:pt x="151" y="171"/>
                    <a:pt x="149" y="170"/>
                    <a:pt x="146" y="170"/>
                  </a:cubicBezTo>
                  <a:cubicBezTo>
                    <a:pt x="144" y="170"/>
                    <a:pt x="142" y="171"/>
                    <a:pt x="140" y="172"/>
                  </a:cubicBezTo>
                  <a:cubicBezTo>
                    <a:pt x="138" y="173"/>
                    <a:pt x="135" y="174"/>
                    <a:pt x="133" y="175"/>
                  </a:cubicBezTo>
                  <a:cubicBezTo>
                    <a:pt x="128" y="176"/>
                    <a:pt x="125" y="180"/>
                    <a:pt x="124" y="185"/>
                  </a:cubicBezTo>
                  <a:cubicBezTo>
                    <a:pt x="119" y="206"/>
                    <a:pt x="119" y="206"/>
                    <a:pt x="119" y="206"/>
                  </a:cubicBezTo>
                  <a:cubicBezTo>
                    <a:pt x="101" y="206"/>
                    <a:pt x="101" y="206"/>
                    <a:pt x="101" y="206"/>
                  </a:cubicBezTo>
                  <a:cubicBezTo>
                    <a:pt x="96" y="185"/>
                    <a:pt x="96" y="185"/>
                    <a:pt x="96" y="185"/>
                  </a:cubicBezTo>
                  <a:cubicBezTo>
                    <a:pt x="95" y="180"/>
                    <a:pt x="92" y="176"/>
                    <a:pt x="87" y="175"/>
                  </a:cubicBezTo>
                  <a:cubicBezTo>
                    <a:pt x="85" y="174"/>
                    <a:pt x="82" y="173"/>
                    <a:pt x="80" y="172"/>
                  </a:cubicBezTo>
                  <a:cubicBezTo>
                    <a:pt x="78" y="171"/>
                    <a:pt x="76" y="170"/>
                    <a:pt x="74" y="170"/>
                  </a:cubicBezTo>
                  <a:cubicBezTo>
                    <a:pt x="71" y="170"/>
                    <a:pt x="69" y="171"/>
                    <a:pt x="66" y="173"/>
                  </a:cubicBezTo>
                  <a:cubicBezTo>
                    <a:pt x="49" y="185"/>
                    <a:pt x="49" y="185"/>
                    <a:pt x="49" y="185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50" y="149"/>
                    <a:pt x="50" y="144"/>
                    <a:pt x="48" y="140"/>
                  </a:cubicBezTo>
                  <a:cubicBezTo>
                    <a:pt x="47" y="138"/>
                    <a:pt x="46" y="135"/>
                    <a:pt x="45" y="133"/>
                  </a:cubicBezTo>
                  <a:cubicBezTo>
                    <a:pt x="44" y="128"/>
                    <a:pt x="40" y="125"/>
                    <a:pt x="35" y="124"/>
                  </a:cubicBezTo>
                  <a:cubicBezTo>
                    <a:pt x="14" y="119"/>
                    <a:pt x="14" y="119"/>
                    <a:pt x="14" y="119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40" y="95"/>
                    <a:pt x="44" y="92"/>
                    <a:pt x="45" y="87"/>
                  </a:cubicBezTo>
                  <a:cubicBezTo>
                    <a:pt x="46" y="85"/>
                    <a:pt x="47" y="82"/>
                    <a:pt x="48" y="80"/>
                  </a:cubicBezTo>
                  <a:cubicBezTo>
                    <a:pt x="50" y="76"/>
                    <a:pt x="50" y="71"/>
                    <a:pt x="47" y="66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9"/>
                    <a:pt x="71" y="50"/>
                    <a:pt x="74" y="50"/>
                  </a:cubicBezTo>
                  <a:cubicBezTo>
                    <a:pt x="76" y="50"/>
                    <a:pt x="78" y="49"/>
                    <a:pt x="80" y="48"/>
                  </a:cubicBezTo>
                  <a:cubicBezTo>
                    <a:pt x="82" y="47"/>
                    <a:pt x="85" y="46"/>
                    <a:pt x="87" y="45"/>
                  </a:cubicBezTo>
                  <a:cubicBezTo>
                    <a:pt x="92" y="44"/>
                    <a:pt x="95" y="40"/>
                    <a:pt x="96" y="35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24" y="35"/>
                    <a:pt x="124" y="35"/>
                    <a:pt x="124" y="35"/>
                  </a:cubicBezTo>
                  <a:cubicBezTo>
                    <a:pt x="125" y="40"/>
                    <a:pt x="128" y="44"/>
                    <a:pt x="133" y="45"/>
                  </a:cubicBezTo>
                  <a:cubicBezTo>
                    <a:pt x="135" y="46"/>
                    <a:pt x="138" y="47"/>
                    <a:pt x="140" y="48"/>
                  </a:cubicBezTo>
                  <a:cubicBezTo>
                    <a:pt x="142" y="49"/>
                    <a:pt x="144" y="50"/>
                    <a:pt x="146" y="50"/>
                  </a:cubicBezTo>
                  <a:cubicBezTo>
                    <a:pt x="149" y="50"/>
                    <a:pt x="151" y="49"/>
                    <a:pt x="154" y="47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73" y="66"/>
                    <a:pt x="173" y="66"/>
                    <a:pt x="173" y="66"/>
                  </a:cubicBezTo>
                  <a:cubicBezTo>
                    <a:pt x="170" y="71"/>
                    <a:pt x="170" y="76"/>
                    <a:pt x="172" y="80"/>
                  </a:cubicBezTo>
                  <a:cubicBezTo>
                    <a:pt x="173" y="82"/>
                    <a:pt x="174" y="85"/>
                    <a:pt x="175" y="87"/>
                  </a:cubicBezTo>
                  <a:cubicBezTo>
                    <a:pt x="176" y="92"/>
                    <a:pt x="180" y="95"/>
                    <a:pt x="185" y="96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6" y="119"/>
                    <a:pt x="206" y="119"/>
                    <a:pt x="206" y="119"/>
                  </a:cubicBezTo>
                  <a:lnTo>
                    <a:pt x="185" y="12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5" name="Google Shape;185;p87"/>
            <p:cNvSpPr/>
            <p:nvPr/>
          </p:nvSpPr>
          <p:spPr>
            <a:xfrm>
              <a:off x="-2538413" y="300038"/>
              <a:ext cx="360362" cy="360363"/>
            </a:xfrm>
            <a:custGeom>
              <a:avLst/>
              <a:gdLst/>
              <a:ahLst/>
              <a:cxnLst/>
              <a:rect l="l" t="t" r="r" b="b"/>
              <a:pathLst>
                <a:path w="96" h="96" extrusionOk="0">
                  <a:moveTo>
                    <a:pt x="48" y="0"/>
                  </a:moveTo>
                  <a:cubicBezTo>
                    <a:pt x="21" y="0"/>
                    <a:pt x="0" y="21"/>
                    <a:pt x="0" y="48"/>
                  </a:cubicBezTo>
                  <a:cubicBezTo>
                    <a:pt x="0" y="75"/>
                    <a:pt x="21" y="96"/>
                    <a:pt x="48" y="96"/>
                  </a:cubicBezTo>
                  <a:cubicBezTo>
                    <a:pt x="75" y="96"/>
                    <a:pt x="96" y="75"/>
                    <a:pt x="96" y="48"/>
                  </a:cubicBezTo>
                  <a:cubicBezTo>
                    <a:pt x="96" y="21"/>
                    <a:pt x="75" y="0"/>
                    <a:pt x="48" y="0"/>
                  </a:cubicBezTo>
                  <a:close/>
                  <a:moveTo>
                    <a:pt x="48" y="90"/>
                  </a:moveTo>
                  <a:cubicBezTo>
                    <a:pt x="25" y="90"/>
                    <a:pt x="6" y="71"/>
                    <a:pt x="6" y="48"/>
                  </a:cubicBezTo>
                  <a:cubicBezTo>
                    <a:pt x="6" y="25"/>
                    <a:pt x="25" y="6"/>
                    <a:pt x="48" y="6"/>
                  </a:cubicBezTo>
                  <a:cubicBezTo>
                    <a:pt x="71" y="6"/>
                    <a:pt x="90" y="25"/>
                    <a:pt x="90" y="48"/>
                  </a:cubicBezTo>
                  <a:cubicBezTo>
                    <a:pt x="90" y="71"/>
                    <a:pt x="71" y="90"/>
                    <a:pt x="48" y="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6" name="Google Shape;186;p87"/>
            <p:cNvSpPr/>
            <p:nvPr/>
          </p:nvSpPr>
          <p:spPr>
            <a:xfrm>
              <a:off x="-2460625" y="374650"/>
              <a:ext cx="207962" cy="206375"/>
            </a:xfrm>
            <a:custGeom>
              <a:avLst/>
              <a:gdLst/>
              <a:ahLst/>
              <a:cxnLst/>
              <a:rect l="l" t="t" r="r" b="b"/>
              <a:pathLst>
                <a:path w="55" h="55" extrusionOk="0">
                  <a:moveTo>
                    <a:pt x="27" y="0"/>
                  </a:moveTo>
                  <a:cubicBezTo>
                    <a:pt x="12" y="0"/>
                    <a:pt x="0" y="13"/>
                    <a:pt x="0" y="28"/>
                  </a:cubicBezTo>
                  <a:cubicBezTo>
                    <a:pt x="0" y="43"/>
                    <a:pt x="12" y="55"/>
                    <a:pt x="27" y="55"/>
                  </a:cubicBezTo>
                  <a:cubicBezTo>
                    <a:pt x="42" y="55"/>
                    <a:pt x="55" y="43"/>
                    <a:pt x="55" y="28"/>
                  </a:cubicBezTo>
                  <a:cubicBezTo>
                    <a:pt x="55" y="13"/>
                    <a:pt x="42" y="0"/>
                    <a:pt x="27" y="0"/>
                  </a:cubicBezTo>
                  <a:close/>
                  <a:moveTo>
                    <a:pt x="27" y="49"/>
                  </a:moveTo>
                  <a:cubicBezTo>
                    <a:pt x="16" y="49"/>
                    <a:pt x="6" y="39"/>
                    <a:pt x="6" y="28"/>
                  </a:cubicBezTo>
                  <a:cubicBezTo>
                    <a:pt x="6" y="17"/>
                    <a:pt x="16" y="7"/>
                    <a:pt x="27" y="7"/>
                  </a:cubicBezTo>
                  <a:cubicBezTo>
                    <a:pt x="38" y="7"/>
                    <a:pt x="48" y="17"/>
                    <a:pt x="48" y="28"/>
                  </a:cubicBezTo>
                  <a:cubicBezTo>
                    <a:pt x="48" y="39"/>
                    <a:pt x="38" y="49"/>
                    <a:pt x="27" y="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187" name="Google Shape;187;p87"/>
          <p:cNvSpPr txBox="1"/>
          <p:nvPr/>
        </p:nvSpPr>
        <p:spPr>
          <a:xfrm>
            <a:off x="3273290" y="938332"/>
            <a:ext cx="17831065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Recommendation 1 (A-level)</a:t>
            </a:r>
            <a:endParaRPr/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b="0" i="0" u="none" strike="noStrike" cap="none">
                <a:solidFill>
                  <a:srgbClr val="7F7F7F"/>
                </a:solidFill>
                <a:latin typeface="Lato Black"/>
                <a:ea typeface="Lato Black"/>
                <a:cs typeface="Lato Black"/>
                <a:sym typeface="Lato Black"/>
              </a:rPr>
              <a:t>Narrow the Focus of the Targeted Marketing Efforts</a:t>
            </a:r>
            <a:endParaRPr sz="56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87"/>
          <p:cNvSpPr txBox="1"/>
          <p:nvPr/>
        </p:nvSpPr>
        <p:spPr>
          <a:xfrm>
            <a:off x="2574390" y="9815140"/>
            <a:ext cx="9614433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Female users remained subscribed slightly longer than male users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87"/>
          <p:cNvSpPr/>
          <p:nvPr/>
        </p:nvSpPr>
        <p:spPr>
          <a:xfrm>
            <a:off x="11372890" y="6605814"/>
            <a:ext cx="1887793" cy="10240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54E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87"/>
          <p:cNvSpPr/>
          <p:nvPr/>
        </p:nvSpPr>
        <p:spPr>
          <a:xfrm>
            <a:off x="18433745" y="3297638"/>
            <a:ext cx="1159019" cy="1432221"/>
          </a:xfrm>
          <a:custGeom>
            <a:avLst/>
            <a:gdLst/>
            <a:ahLst/>
            <a:cxnLst/>
            <a:rect l="l" t="t" r="r" b="b"/>
            <a:pathLst>
              <a:path w="453" h="533" extrusionOk="0">
                <a:moveTo>
                  <a:pt x="434" y="186"/>
                </a:moveTo>
                <a:lnTo>
                  <a:pt x="434" y="186"/>
                </a:lnTo>
                <a:cubicBezTo>
                  <a:pt x="151" y="301"/>
                  <a:pt x="266" y="0"/>
                  <a:pt x="44" y="160"/>
                </a:cubicBezTo>
                <a:cubicBezTo>
                  <a:pt x="0" y="178"/>
                  <a:pt x="0" y="178"/>
                  <a:pt x="0" y="178"/>
                </a:cubicBezTo>
                <a:cubicBezTo>
                  <a:pt x="88" y="532"/>
                  <a:pt x="88" y="532"/>
                  <a:pt x="88" y="532"/>
                </a:cubicBezTo>
                <a:cubicBezTo>
                  <a:pt x="141" y="532"/>
                  <a:pt x="141" y="532"/>
                  <a:pt x="141" y="532"/>
                </a:cubicBezTo>
                <a:cubicBezTo>
                  <a:pt x="97" y="355"/>
                  <a:pt x="97" y="355"/>
                  <a:pt x="97" y="355"/>
                </a:cubicBezTo>
                <a:cubicBezTo>
                  <a:pt x="293" y="195"/>
                  <a:pt x="213" y="532"/>
                  <a:pt x="443" y="195"/>
                </a:cubicBezTo>
                <a:cubicBezTo>
                  <a:pt x="452" y="195"/>
                  <a:pt x="443" y="186"/>
                  <a:pt x="434" y="186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1" name="Google Shape;191;p87"/>
          <p:cNvSpPr txBox="1"/>
          <p:nvPr/>
        </p:nvSpPr>
        <p:spPr>
          <a:xfrm>
            <a:off x="14454813" y="4976772"/>
            <a:ext cx="9116885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Seek out </a:t>
            </a:r>
            <a:r>
              <a:rPr lang="en-US" sz="4000" b="1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mobile games </a:t>
            </a:r>
            <a:r>
              <a:rPr lang="en-US"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or </a:t>
            </a:r>
            <a:r>
              <a:rPr lang="en-US" sz="4000" b="1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web-based games</a:t>
            </a:r>
            <a:r>
              <a:rPr lang="en-US"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 with most highly valued cohort of players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87"/>
          <p:cNvSpPr/>
          <p:nvPr/>
        </p:nvSpPr>
        <p:spPr>
          <a:xfrm>
            <a:off x="18432552" y="9732039"/>
            <a:ext cx="1121966" cy="1066380"/>
          </a:xfrm>
          <a:custGeom>
            <a:avLst/>
            <a:gdLst/>
            <a:ahLst/>
            <a:cxnLst/>
            <a:rect l="l" t="t" r="r" b="b"/>
            <a:pathLst>
              <a:path w="634" h="604" extrusionOk="0">
                <a:moveTo>
                  <a:pt x="309" y="44"/>
                </a:moveTo>
                <a:lnTo>
                  <a:pt x="309" y="44"/>
                </a:lnTo>
                <a:close/>
                <a:moveTo>
                  <a:pt x="14" y="220"/>
                </a:moveTo>
                <a:lnTo>
                  <a:pt x="14" y="220"/>
                </a:lnTo>
                <a:cubicBezTo>
                  <a:pt x="279" y="338"/>
                  <a:pt x="279" y="338"/>
                  <a:pt x="279" y="338"/>
                </a:cubicBezTo>
                <a:cubicBezTo>
                  <a:pt x="309" y="353"/>
                  <a:pt x="324" y="353"/>
                  <a:pt x="338" y="338"/>
                </a:cubicBezTo>
                <a:cubicBezTo>
                  <a:pt x="603" y="220"/>
                  <a:pt x="603" y="220"/>
                  <a:pt x="603" y="220"/>
                </a:cubicBezTo>
                <a:cubicBezTo>
                  <a:pt x="633" y="206"/>
                  <a:pt x="633" y="176"/>
                  <a:pt x="603" y="161"/>
                </a:cubicBezTo>
                <a:cubicBezTo>
                  <a:pt x="338" y="14"/>
                  <a:pt x="338" y="14"/>
                  <a:pt x="338" y="14"/>
                </a:cubicBezTo>
                <a:cubicBezTo>
                  <a:pt x="324" y="0"/>
                  <a:pt x="309" y="14"/>
                  <a:pt x="279" y="14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0" y="176"/>
                  <a:pt x="0" y="206"/>
                  <a:pt x="14" y="220"/>
                </a:cubicBezTo>
                <a:close/>
                <a:moveTo>
                  <a:pt x="309" y="44"/>
                </a:moveTo>
                <a:lnTo>
                  <a:pt x="309" y="44"/>
                </a:lnTo>
                <a:cubicBezTo>
                  <a:pt x="588" y="191"/>
                  <a:pt x="588" y="191"/>
                  <a:pt x="588" y="191"/>
                </a:cubicBezTo>
                <a:cubicBezTo>
                  <a:pt x="309" y="309"/>
                  <a:pt x="309" y="309"/>
                  <a:pt x="309" y="309"/>
                </a:cubicBezTo>
                <a:cubicBezTo>
                  <a:pt x="44" y="191"/>
                  <a:pt x="44" y="191"/>
                  <a:pt x="44" y="191"/>
                </a:cubicBezTo>
                <a:lnTo>
                  <a:pt x="309" y="44"/>
                </a:lnTo>
                <a:close/>
                <a:moveTo>
                  <a:pt x="309" y="559"/>
                </a:moveTo>
                <a:lnTo>
                  <a:pt x="309" y="559"/>
                </a:lnTo>
                <a:cubicBezTo>
                  <a:pt x="44" y="441"/>
                  <a:pt x="44" y="441"/>
                  <a:pt x="44" y="441"/>
                </a:cubicBezTo>
                <a:cubicBezTo>
                  <a:pt x="44" y="441"/>
                  <a:pt x="14" y="427"/>
                  <a:pt x="0" y="427"/>
                </a:cubicBezTo>
                <a:cubicBezTo>
                  <a:pt x="0" y="441"/>
                  <a:pt x="0" y="456"/>
                  <a:pt x="14" y="471"/>
                </a:cubicBezTo>
                <a:cubicBezTo>
                  <a:pt x="279" y="589"/>
                  <a:pt x="279" y="589"/>
                  <a:pt x="279" y="589"/>
                </a:cubicBezTo>
                <a:cubicBezTo>
                  <a:pt x="309" y="603"/>
                  <a:pt x="324" y="603"/>
                  <a:pt x="338" y="589"/>
                </a:cubicBezTo>
                <a:cubicBezTo>
                  <a:pt x="603" y="471"/>
                  <a:pt x="603" y="471"/>
                  <a:pt x="603" y="471"/>
                </a:cubicBezTo>
                <a:cubicBezTo>
                  <a:pt x="618" y="471"/>
                  <a:pt x="633" y="441"/>
                  <a:pt x="633" y="427"/>
                </a:cubicBezTo>
                <a:cubicBezTo>
                  <a:pt x="618" y="427"/>
                  <a:pt x="588" y="441"/>
                  <a:pt x="588" y="441"/>
                </a:cubicBezTo>
                <a:lnTo>
                  <a:pt x="309" y="559"/>
                </a:lnTo>
                <a:close/>
                <a:moveTo>
                  <a:pt x="14" y="338"/>
                </a:moveTo>
                <a:lnTo>
                  <a:pt x="14" y="338"/>
                </a:lnTo>
                <a:cubicBezTo>
                  <a:pt x="279" y="471"/>
                  <a:pt x="279" y="471"/>
                  <a:pt x="279" y="471"/>
                </a:cubicBezTo>
                <a:cubicBezTo>
                  <a:pt x="309" y="471"/>
                  <a:pt x="324" y="471"/>
                  <a:pt x="338" y="471"/>
                </a:cubicBezTo>
                <a:cubicBezTo>
                  <a:pt x="603" y="338"/>
                  <a:pt x="603" y="338"/>
                  <a:pt x="603" y="338"/>
                </a:cubicBezTo>
                <a:cubicBezTo>
                  <a:pt x="618" y="338"/>
                  <a:pt x="633" y="309"/>
                  <a:pt x="633" y="294"/>
                </a:cubicBezTo>
                <a:cubicBezTo>
                  <a:pt x="618" y="309"/>
                  <a:pt x="588" y="309"/>
                  <a:pt x="588" y="309"/>
                </a:cubicBezTo>
                <a:cubicBezTo>
                  <a:pt x="309" y="441"/>
                  <a:pt x="309" y="441"/>
                  <a:pt x="309" y="441"/>
                </a:cubicBezTo>
                <a:cubicBezTo>
                  <a:pt x="44" y="309"/>
                  <a:pt x="44" y="309"/>
                  <a:pt x="44" y="309"/>
                </a:cubicBezTo>
                <a:cubicBezTo>
                  <a:pt x="44" y="309"/>
                  <a:pt x="14" y="309"/>
                  <a:pt x="0" y="294"/>
                </a:cubicBezTo>
                <a:cubicBezTo>
                  <a:pt x="0" y="309"/>
                  <a:pt x="0" y="338"/>
                  <a:pt x="14" y="33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3" name="Google Shape;193;p87"/>
          <p:cNvSpPr txBox="1"/>
          <p:nvPr/>
        </p:nvSpPr>
        <p:spPr>
          <a:xfrm>
            <a:off x="14454813" y="10919810"/>
            <a:ext cx="9116885" cy="169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Place </a:t>
            </a:r>
            <a:r>
              <a:rPr lang="en-US" sz="4000" b="1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ads on websites </a:t>
            </a:r>
            <a:r>
              <a:rPr lang="en-US"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that receive a high amount of traffic from this targeted demographic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87" descr="Image result for word puzzle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71178" y="6641660"/>
            <a:ext cx="3006048" cy="2637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989598" y="6787295"/>
            <a:ext cx="4231892" cy="2380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8"/>
          <p:cNvSpPr txBox="1"/>
          <p:nvPr/>
        </p:nvSpPr>
        <p:spPr>
          <a:xfrm>
            <a:off x="3273290" y="938332"/>
            <a:ext cx="17831065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Recommendation 2 (A-level)</a:t>
            </a:r>
            <a:endParaRPr/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b="0" i="0" u="none" strike="noStrike" cap="none">
                <a:solidFill>
                  <a:srgbClr val="7F7F7F"/>
                </a:solidFill>
                <a:latin typeface="Lato Black"/>
                <a:ea typeface="Lato Black"/>
                <a:cs typeface="Lato Black"/>
                <a:sym typeface="Lato Black"/>
              </a:rPr>
              <a:t>Incentivize Users to Increase Engagement and Activity</a:t>
            </a:r>
            <a:endParaRPr sz="56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2147" y="5316631"/>
            <a:ext cx="9955486" cy="4977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88"/>
          <p:cNvSpPr txBox="1"/>
          <p:nvPr/>
        </p:nvSpPr>
        <p:spPr>
          <a:xfrm>
            <a:off x="12188822" y="4372984"/>
            <a:ext cx="11710226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Long-term engagement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is very important </a:t>
            </a:r>
            <a:r>
              <a:rPr lang="en-US" sz="3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for subscription-based games</a:t>
            </a:r>
            <a:endParaRPr sz="32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04" name="Google Shape;204;p88"/>
          <p:cNvSpPr/>
          <p:nvPr/>
        </p:nvSpPr>
        <p:spPr>
          <a:xfrm>
            <a:off x="17704722" y="6145569"/>
            <a:ext cx="671768" cy="99265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88"/>
          <p:cNvSpPr txBox="1"/>
          <p:nvPr/>
        </p:nvSpPr>
        <p:spPr>
          <a:xfrm>
            <a:off x="12185493" y="7561415"/>
            <a:ext cx="1171022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Introduce features to incentivize logins</a:t>
            </a:r>
            <a:endParaRPr sz="32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206" name="Google Shape;206;p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682120" y="9179245"/>
            <a:ext cx="1570601" cy="157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8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707208" y="8877605"/>
            <a:ext cx="1709831" cy="170983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88"/>
          <p:cNvSpPr txBox="1"/>
          <p:nvPr/>
        </p:nvSpPr>
        <p:spPr>
          <a:xfrm>
            <a:off x="5183375" y="6658650"/>
            <a:ext cx="5263200" cy="479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ato Light"/>
                <a:ea typeface="Lato Light"/>
                <a:cs typeface="Lato Light"/>
                <a:sym typeface="Lato Light"/>
              </a:rPr>
              <a:t>Most users only log in no more than 3 times</a:t>
            </a:r>
            <a:endParaRPr sz="18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9"/>
          <p:cNvSpPr txBox="1"/>
          <p:nvPr/>
        </p:nvSpPr>
        <p:spPr>
          <a:xfrm>
            <a:off x="1272147" y="987576"/>
            <a:ext cx="21504001" cy="1520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Recommendation 3 (B-level)</a:t>
            </a:r>
            <a:endParaRPr/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0" i="0" u="none" strike="noStrike" cap="none">
                <a:solidFill>
                  <a:srgbClr val="7F7F7F"/>
                </a:solidFill>
                <a:latin typeface="Lato Black"/>
                <a:ea typeface="Lato Black"/>
                <a:cs typeface="Lato Black"/>
                <a:sym typeface="Lato Black"/>
              </a:rPr>
              <a:t>Re-allocate resources toward the highest performing partnerships</a:t>
            </a:r>
            <a:endParaRPr sz="56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89620" y="3440395"/>
            <a:ext cx="10409848" cy="832013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89"/>
          <p:cNvSpPr txBox="1"/>
          <p:nvPr/>
        </p:nvSpPr>
        <p:spPr>
          <a:xfrm>
            <a:off x="1272147" y="4709679"/>
            <a:ext cx="10409848" cy="403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End relationships </a:t>
            </a:r>
            <a:r>
              <a:rPr lang="en-US"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with low-value partners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r>
              <a:rPr lang="en-US" sz="4800" b="1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Prioritize</a:t>
            </a:r>
            <a:r>
              <a:rPr lang="en-US"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 high performing ones</a:t>
            </a:r>
            <a:endParaRPr sz="32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17" name="Google Shape;217;p89"/>
          <p:cNvSpPr txBox="1"/>
          <p:nvPr/>
        </p:nvSpPr>
        <p:spPr>
          <a:xfrm>
            <a:off x="1277615" y="9267790"/>
            <a:ext cx="10409848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chemeClr val="lt1"/>
                </a:solidFill>
                <a:highlight>
                  <a:srgbClr val="445369"/>
                </a:highlight>
                <a:latin typeface="Lato Light"/>
                <a:ea typeface="Lato Light"/>
                <a:cs typeface="Lato Light"/>
                <a:sym typeface="Lato Light"/>
              </a:rPr>
              <a:t>2,     5,     6</a:t>
            </a:r>
            <a:endParaRPr sz="3200" b="0" i="0" u="none" strike="noStrike" cap="none">
              <a:solidFill>
                <a:schemeClr val="lt1"/>
              </a:solidFill>
              <a:highlight>
                <a:srgbClr val="445369"/>
              </a:highlight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18" name="Google Shape;218;p89"/>
          <p:cNvSpPr txBox="1"/>
          <p:nvPr/>
        </p:nvSpPr>
        <p:spPr>
          <a:xfrm>
            <a:off x="1272147" y="6477000"/>
            <a:ext cx="104097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chemeClr val="lt1"/>
                </a:solidFill>
                <a:highlight>
                  <a:srgbClr val="445369"/>
                </a:highlight>
                <a:latin typeface="Lato Light"/>
                <a:ea typeface="Lato Light"/>
                <a:cs typeface="Lato Light"/>
                <a:sym typeface="Lato Light"/>
              </a:rPr>
              <a:t>3,   9</a:t>
            </a:r>
            <a:endParaRPr sz="3200" b="0" i="0" u="none" strike="noStrike" cap="none">
              <a:solidFill>
                <a:schemeClr val="lt1"/>
              </a:solidFill>
              <a:highlight>
                <a:srgbClr val="445369"/>
              </a:highlight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19" name="Google Shape;219;p89"/>
          <p:cNvSpPr/>
          <p:nvPr/>
        </p:nvSpPr>
        <p:spPr>
          <a:xfrm>
            <a:off x="15247567" y="5428343"/>
            <a:ext cx="943897" cy="452154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89"/>
          <p:cNvSpPr/>
          <p:nvPr/>
        </p:nvSpPr>
        <p:spPr>
          <a:xfrm>
            <a:off x="18440398" y="5435717"/>
            <a:ext cx="943897" cy="452154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89"/>
          <p:cNvSpPr/>
          <p:nvPr/>
        </p:nvSpPr>
        <p:spPr>
          <a:xfrm>
            <a:off x="19502692" y="5435717"/>
            <a:ext cx="943897" cy="452154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89"/>
          <p:cNvSpPr/>
          <p:nvPr/>
        </p:nvSpPr>
        <p:spPr>
          <a:xfrm>
            <a:off x="15223805" y="7600464"/>
            <a:ext cx="943897" cy="452154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89"/>
          <p:cNvSpPr/>
          <p:nvPr/>
        </p:nvSpPr>
        <p:spPr>
          <a:xfrm>
            <a:off x="18440398" y="9872669"/>
            <a:ext cx="943897" cy="452154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89"/>
          <p:cNvSpPr/>
          <p:nvPr/>
        </p:nvSpPr>
        <p:spPr>
          <a:xfrm>
            <a:off x="19419527" y="8052618"/>
            <a:ext cx="943897" cy="452154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89"/>
          <p:cNvSpPr/>
          <p:nvPr/>
        </p:nvSpPr>
        <p:spPr>
          <a:xfrm>
            <a:off x="16309452" y="4935208"/>
            <a:ext cx="943897" cy="452154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89"/>
          <p:cNvSpPr/>
          <p:nvPr/>
        </p:nvSpPr>
        <p:spPr>
          <a:xfrm>
            <a:off x="21535297" y="4816571"/>
            <a:ext cx="943897" cy="452154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89"/>
          <p:cNvSpPr/>
          <p:nvPr/>
        </p:nvSpPr>
        <p:spPr>
          <a:xfrm>
            <a:off x="16371098" y="10324823"/>
            <a:ext cx="943897" cy="452154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89"/>
          <p:cNvSpPr/>
          <p:nvPr/>
        </p:nvSpPr>
        <p:spPr>
          <a:xfrm>
            <a:off x="21564794" y="10364974"/>
            <a:ext cx="943897" cy="452154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7116" y="-77277"/>
            <a:ext cx="24404766" cy="13749163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90"/>
          <p:cNvSpPr/>
          <p:nvPr/>
        </p:nvSpPr>
        <p:spPr>
          <a:xfrm>
            <a:off x="-50136" y="-87771"/>
            <a:ext cx="24450803" cy="13789154"/>
          </a:xfrm>
          <a:prstGeom prst="rect">
            <a:avLst/>
          </a:prstGeom>
          <a:solidFill>
            <a:srgbClr val="831915">
              <a:alpha val="76470"/>
            </a:srgbClr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35" name="Google Shape;235;p90"/>
          <p:cNvSpPr txBox="1"/>
          <p:nvPr/>
        </p:nvSpPr>
        <p:spPr>
          <a:xfrm>
            <a:off x="2963097" y="5632757"/>
            <a:ext cx="17124205" cy="150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lang="en-US" sz="11500" b="1" i="0" u="none" strike="noStrike" cap="non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Sudoku Data Analysis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90"/>
          <p:cNvSpPr/>
          <p:nvPr/>
        </p:nvSpPr>
        <p:spPr>
          <a:xfrm>
            <a:off x="2963098" y="8413141"/>
            <a:ext cx="3611504" cy="2777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"/>
          <p:cNvSpPr txBox="1"/>
          <p:nvPr/>
        </p:nvSpPr>
        <p:spPr>
          <a:xfrm>
            <a:off x="7279784" y="846892"/>
            <a:ext cx="952363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Two Key Questions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"/>
          <p:cNvSpPr/>
          <p:nvPr/>
        </p:nvSpPr>
        <p:spPr>
          <a:xfrm rot="5400000" flipH="1">
            <a:off x="6388981" y="-3008513"/>
            <a:ext cx="3694528" cy="1686790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831915">
              <a:alpha val="80000"/>
            </a:srgbClr>
          </a:solidFill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9400" tIns="109700" rIns="219400" bIns="109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243" name="Google Shape;243;p3"/>
          <p:cNvGrpSpPr/>
          <p:nvPr/>
        </p:nvGrpSpPr>
        <p:grpSpPr>
          <a:xfrm>
            <a:off x="613995" y="3853190"/>
            <a:ext cx="15022815" cy="3006206"/>
            <a:chOff x="671600" y="4080251"/>
            <a:chExt cx="13657101" cy="2732915"/>
          </a:xfrm>
        </p:grpSpPr>
        <p:sp>
          <p:nvSpPr>
            <p:cNvPr id="244" name="Google Shape;244;p3"/>
            <p:cNvSpPr txBox="1"/>
            <p:nvPr/>
          </p:nvSpPr>
          <p:spPr>
            <a:xfrm>
              <a:off x="1800151" y="4393185"/>
              <a:ext cx="12528550" cy="228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25" tIns="91400" rIns="182825" bIns="914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0" i="0" u="none" strike="noStrike" cap="none">
                  <a:solidFill>
                    <a:schemeClr val="lt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Who are the most valuable sudoku players we want to solicit and retain?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10348971" y="6137424"/>
              <a:ext cx="909999" cy="675742"/>
            </a:xfrm>
            <a:custGeom>
              <a:avLst/>
              <a:gdLst/>
              <a:ahLst/>
              <a:cxnLst/>
              <a:rect l="l" t="t" r="r" b="b"/>
              <a:pathLst>
                <a:path w="444" h="329" extrusionOk="0">
                  <a:moveTo>
                    <a:pt x="70" y="0"/>
                  </a:moveTo>
                  <a:lnTo>
                    <a:pt x="70" y="0"/>
                  </a:lnTo>
                  <a:cubicBezTo>
                    <a:pt x="26" y="0"/>
                    <a:pt x="0" y="35"/>
                    <a:pt x="0" y="70"/>
                  </a:cubicBezTo>
                  <a:cubicBezTo>
                    <a:pt x="0" y="115"/>
                    <a:pt x="26" y="150"/>
                    <a:pt x="70" y="150"/>
                  </a:cubicBezTo>
                  <a:cubicBezTo>
                    <a:pt x="142" y="150"/>
                    <a:pt x="98" y="291"/>
                    <a:pt x="0" y="291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68" y="328"/>
                    <a:pt x="239" y="0"/>
                    <a:pt x="70" y="0"/>
                  </a:cubicBezTo>
                  <a:close/>
                  <a:moveTo>
                    <a:pt x="275" y="0"/>
                  </a:moveTo>
                  <a:lnTo>
                    <a:pt x="275" y="0"/>
                  </a:lnTo>
                  <a:cubicBezTo>
                    <a:pt x="239" y="0"/>
                    <a:pt x="204" y="35"/>
                    <a:pt x="204" y="70"/>
                  </a:cubicBezTo>
                  <a:cubicBezTo>
                    <a:pt x="204" y="115"/>
                    <a:pt x="239" y="150"/>
                    <a:pt x="275" y="150"/>
                  </a:cubicBezTo>
                  <a:cubicBezTo>
                    <a:pt x="354" y="150"/>
                    <a:pt x="301" y="291"/>
                    <a:pt x="204" y="291"/>
                  </a:cubicBezTo>
                  <a:cubicBezTo>
                    <a:pt x="204" y="328"/>
                    <a:pt x="204" y="328"/>
                    <a:pt x="204" y="328"/>
                  </a:cubicBezTo>
                  <a:cubicBezTo>
                    <a:pt x="381" y="328"/>
                    <a:pt x="443" y="0"/>
                    <a:pt x="2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46" name="Google Shape;246;p3"/>
            <p:cNvSpPr/>
            <p:nvPr/>
          </p:nvSpPr>
          <p:spPr>
            <a:xfrm rot="-10468783">
              <a:off x="701992" y="4122454"/>
              <a:ext cx="909999" cy="675742"/>
            </a:xfrm>
            <a:custGeom>
              <a:avLst/>
              <a:gdLst/>
              <a:ahLst/>
              <a:cxnLst/>
              <a:rect l="l" t="t" r="r" b="b"/>
              <a:pathLst>
                <a:path w="444" h="329" extrusionOk="0">
                  <a:moveTo>
                    <a:pt x="70" y="0"/>
                  </a:moveTo>
                  <a:lnTo>
                    <a:pt x="70" y="0"/>
                  </a:lnTo>
                  <a:cubicBezTo>
                    <a:pt x="26" y="0"/>
                    <a:pt x="0" y="35"/>
                    <a:pt x="0" y="70"/>
                  </a:cubicBezTo>
                  <a:cubicBezTo>
                    <a:pt x="0" y="115"/>
                    <a:pt x="26" y="150"/>
                    <a:pt x="70" y="150"/>
                  </a:cubicBezTo>
                  <a:cubicBezTo>
                    <a:pt x="142" y="150"/>
                    <a:pt x="98" y="291"/>
                    <a:pt x="0" y="291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68" y="328"/>
                    <a:pt x="239" y="0"/>
                    <a:pt x="70" y="0"/>
                  </a:cubicBezTo>
                  <a:close/>
                  <a:moveTo>
                    <a:pt x="275" y="0"/>
                  </a:moveTo>
                  <a:lnTo>
                    <a:pt x="275" y="0"/>
                  </a:lnTo>
                  <a:cubicBezTo>
                    <a:pt x="239" y="0"/>
                    <a:pt x="204" y="35"/>
                    <a:pt x="204" y="70"/>
                  </a:cubicBezTo>
                  <a:cubicBezTo>
                    <a:pt x="204" y="115"/>
                    <a:pt x="239" y="150"/>
                    <a:pt x="275" y="150"/>
                  </a:cubicBezTo>
                  <a:cubicBezTo>
                    <a:pt x="354" y="150"/>
                    <a:pt x="301" y="291"/>
                    <a:pt x="204" y="291"/>
                  </a:cubicBezTo>
                  <a:cubicBezTo>
                    <a:pt x="204" y="328"/>
                    <a:pt x="204" y="328"/>
                    <a:pt x="204" y="328"/>
                  </a:cubicBezTo>
                  <a:cubicBezTo>
                    <a:pt x="381" y="328"/>
                    <a:pt x="443" y="0"/>
                    <a:pt x="2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247" name="Google Shape;247;p3"/>
          <p:cNvSpPr/>
          <p:nvPr/>
        </p:nvSpPr>
        <p:spPr>
          <a:xfrm rot="-5400000" flipH="1">
            <a:off x="14218343" y="1986641"/>
            <a:ext cx="3694528" cy="1667019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831915">
              <a:alpha val="80000"/>
            </a:srgbClr>
          </a:solidFill>
          <a:ln>
            <a:noFill/>
          </a:ln>
        </p:spPr>
        <p:txBody>
          <a:bodyPr spcFirstLastPara="1" wrap="square" lIns="219400" tIns="109700" rIns="219400" bIns="109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48" name="Google Shape;248;p3"/>
          <p:cNvSpPr txBox="1"/>
          <p:nvPr/>
        </p:nvSpPr>
        <p:spPr>
          <a:xfrm>
            <a:off x="9143998" y="9005447"/>
            <a:ext cx="13781406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How can we attract and engage more of these high-value players?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"/>
          <p:cNvSpPr/>
          <p:nvPr/>
        </p:nvSpPr>
        <p:spPr>
          <a:xfrm>
            <a:off x="23155944" y="10835725"/>
            <a:ext cx="1000999" cy="743316"/>
          </a:xfrm>
          <a:custGeom>
            <a:avLst/>
            <a:gdLst/>
            <a:ahLst/>
            <a:cxnLst/>
            <a:rect l="l" t="t" r="r" b="b"/>
            <a:pathLst>
              <a:path w="444" h="329" extrusionOk="0">
                <a:moveTo>
                  <a:pt x="70" y="0"/>
                </a:moveTo>
                <a:lnTo>
                  <a:pt x="70" y="0"/>
                </a:lnTo>
                <a:cubicBezTo>
                  <a:pt x="26" y="0"/>
                  <a:pt x="0" y="35"/>
                  <a:pt x="0" y="70"/>
                </a:cubicBezTo>
                <a:cubicBezTo>
                  <a:pt x="0" y="115"/>
                  <a:pt x="26" y="150"/>
                  <a:pt x="70" y="150"/>
                </a:cubicBezTo>
                <a:cubicBezTo>
                  <a:pt x="142" y="150"/>
                  <a:pt x="98" y="291"/>
                  <a:pt x="0" y="291"/>
                </a:cubicBezTo>
                <a:cubicBezTo>
                  <a:pt x="0" y="328"/>
                  <a:pt x="0" y="328"/>
                  <a:pt x="0" y="328"/>
                </a:cubicBezTo>
                <a:cubicBezTo>
                  <a:pt x="168" y="328"/>
                  <a:pt x="239" y="0"/>
                  <a:pt x="70" y="0"/>
                </a:cubicBezTo>
                <a:close/>
                <a:moveTo>
                  <a:pt x="275" y="0"/>
                </a:moveTo>
                <a:lnTo>
                  <a:pt x="275" y="0"/>
                </a:lnTo>
                <a:cubicBezTo>
                  <a:pt x="239" y="0"/>
                  <a:pt x="204" y="35"/>
                  <a:pt x="204" y="70"/>
                </a:cubicBezTo>
                <a:cubicBezTo>
                  <a:pt x="204" y="115"/>
                  <a:pt x="239" y="150"/>
                  <a:pt x="275" y="150"/>
                </a:cubicBezTo>
                <a:cubicBezTo>
                  <a:pt x="354" y="150"/>
                  <a:pt x="301" y="291"/>
                  <a:pt x="204" y="291"/>
                </a:cubicBezTo>
                <a:cubicBezTo>
                  <a:pt x="204" y="328"/>
                  <a:pt x="204" y="328"/>
                  <a:pt x="204" y="328"/>
                </a:cubicBezTo>
                <a:cubicBezTo>
                  <a:pt x="381" y="328"/>
                  <a:pt x="443" y="0"/>
                  <a:pt x="27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50" name="Google Shape;250;p3"/>
          <p:cNvSpPr/>
          <p:nvPr/>
        </p:nvSpPr>
        <p:spPr>
          <a:xfrm rot="-10468783">
            <a:off x="8964978" y="9110864"/>
            <a:ext cx="1000999" cy="743316"/>
          </a:xfrm>
          <a:custGeom>
            <a:avLst/>
            <a:gdLst/>
            <a:ahLst/>
            <a:cxnLst/>
            <a:rect l="l" t="t" r="r" b="b"/>
            <a:pathLst>
              <a:path w="444" h="329" extrusionOk="0">
                <a:moveTo>
                  <a:pt x="70" y="0"/>
                </a:moveTo>
                <a:lnTo>
                  <a:pt x="70" y="0"/>
                </a:lnTo>
                <a:cubicBezTo>
                  <a:pt x="26" y="0"/>
                  <a:pt x="0" y="35"/>
                  <a:pt x="0" y="70"/>
                </a:cubicBezTo>
                <a:cubicBezTo>
                  <a:pt x="0" y="115"/>
                  <a:pt x="26" y="150"/>
                  <a:pt x="70" y="150"/>
                </a:cubicBezTo>
                <a:cubicBezTo>
                  <a:pt x="142" y="150"/>
                  <a:pt x="98" y="291"/>
                  <a:pt x="0" y="291"/>
                </a:cubicBezTo>
                <a:cubicBezTo>
                  <a:pt x="0" y="328"/>
                  <a:pt x="0" y="328"/>
                  <a:pt x="0" y="328"/>
                </a:cubicBezTo>
                <a:cubicBezTo>
                  <a:pt x="168" y="328"/>
                  <a:pt x="239" y="0"/>
                  <a:pt x="70" y="0"/>
                </a:cubicBezTo>
                <a:close/>
                <a:moveTo>
                  <a:pt x="275" y="0"/>
                </a:moveTo>
                <a:lnTo>
                  <a:pt x="275" y="0"/>
                </a:lnTo>
                <a:cubicBezTo>
                  <a:pt x="239" y="0"/>
                  <a:pt x="204" y="35"/>
                  <a:pt x="204" y="70"/>
                </a:cubicBezTo>
                <a:cubicBezTo>
                  <a:pt x="204" y="115"/>
                  <a:pt x="239" y="150"/>
                  <a:pt x="275" y="150"/>
                </a:cubicBezTo>
                <a:cubicBezTo>
                  <a:pt x="354" y="150"/>
                  <a:pt x="301" y="291"/>
                  <a:pt x="204" y="291"/>
                </a:cubicBezTo>
                <a:cubicBezTo>
                  <a:pt x="204" y="328"/>
                  <a:pt x="204" y="328"/>
                  <a:pt x="204" y="328"/>
                </a:cubicBezTo>
                <a:cubicBezTo>
                  <a:pt x="381" y="328"/>
                  <a:pt x="443" y="0"/>
                  <a:pt x="27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51" name="Google Shape;251;p3"/>
          <p:cNvSpPr/>
          <p:nvPr/>
        </p:nvSpPr>
        <p:spPr>
          <a:xfrm>
            <a:off x="10176386" y="0"/>
            <a:ext cx="3923071" cy="286205"/>
          </a:xfrm>
          <a:prstGeom prst="rect">
            <a:avLst/>
          </a:prstGeom>
          <a:solidFill>
            <a:srgbClr val="83191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4357f75ee_0_70"/>
          <p:cNvSpPr/>
          <p:nvPr/>
        </p:nvSpPr>
        <p:spPr>
          <a:xfrm>
            <a:off x="10176386" y="0"/>
            <a:ext cx="3923100" cy="286200"/>
          </a:xfrm>
          <a:prstGeom prst="rect">
            <a:avLst/>
          </a:prstGeom>
          <a:solidFill>
            <a:srgbClr val="83191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74357f75ee_0_70"/>
          <p:cNvSpPr txBox="1"/>
          <p:nvPr/>
        </p:nvSpPr>
        <p:spPr>
          <a:xfrm>
            <a:off x="3273290" y="938332"/>
            <a:ext cx="17831100" cy="1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85200C"/>
                </a:solidFill>
                <a:latin typeface="Lato Black"/>
                <a:ea typeface="Lato Black"/>
                <a:cs typeface="Lato Black"/>
                <a:sym typeface="Lato Black"/>
              </a:rPr>
              <a:t>Recommendation 1 (A-level)</a:t>
            </a:r>
            <a:endParaRPr>
              <a:solidFill>
                <a:srgbClr val="85200C"/>
              </a:solidFill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>
                <a:solidFill>
                  <a:srgbClr val="7F7F7F"/>
                </a:solidFill>
                <a:latin typeface="Lato Black"/>
                <a:ea typeface="Lato Black"/>
                <a:cs typeface="Lato Black"/>
                <a:sym typeface="Lato Black"/>
              </a:rPr>
              <a:t>Focus on Repeat Engagement of Existing Users</a:t>
            </a:r>
            <a:endParaRPr sz="56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g74357f75ee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625" y="4892700"/>
            <a:ext cx="9391025" cy="5993807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74357f75ee_0_70"/>
          <p:cNvSpPr/>
          <p:nvPr/>
        </p:nvSpPr>
        <p:spPr>
          <a:xfrm>
            <a:off x="20079054" y="6636354"/>
            <a:ext cx="2120400" cy="213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endParaRPr sz="64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60" name="Google Shape;260;g74357f75ee_0_70"/>
          <p:cNvSpPr/>
          <p:nvPr/>
        </p:nvSpPr>
        <p:spPr>
          <a:xfrm>
            <a:off x="16369806" y="6639159"/>
            <a:ext cx="2120400" cy="2126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endParaRPr sz="64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61" name="Google Shape;261;g74357f75ee_0_70"/>
          <p:cNvSpPr/>
          <p:nvPr/>
        </p:nvSpPr>
        <p:spPr>
          <a:xfrm>
            <a:off x="12660558" y="6639159"/>
            <a:ext cx="2120400" cy="212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endParaRPr sz="64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cxnSp>
        <p:nvCxnSpPr>
          <p:cNvPr id="262" name="Google Shape;262;g74357f75ee_0_70"/>
          <p:cNvCxnSpPr/>
          <p:nvPr/>
        </p:nvCxnSpPr>
        <p:spPr>
          <a:xfrm>
            <a:off x="14790945" y="7702386"/>
            <a:ext cx="1589100" cy="0"/>
          </a:xfrm>
          <a:prstGeom prst="straightConnector1">
            <a:avLst/>
          </a:prstGeom>
          <a:noFill/>
          <a:ln w="222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3" name="Google Shape;263;g74357f75ee_0_70"/>
          <p:cNvCxnSpPr/>
          <p:nvPr/>
        </p:nvCxnSpPr>
        <p:spPr>
          <a:xfrm>
            <a:off x="18500193" y="7702386"/>
            <a:ext cx="1588200" cy="0"/>
          </a:xfrm>
          <a:prstGeom prst="straightConnector1">
            <a:avLst/>
          </a:prstGeom>
          <a:noFill/>
          <a:ln w="222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4" name="Google Shape;264;g74357f75ee_0_70"/>
          <p:cNvSpPr/>
          <p:nvPr/>
        </p:nvSpPr>
        <p:spPr>
          <a:xfrm>
            <a:off x="9642975" y="4816500"/>
            <a:ext cx="7159200" cy="10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4800" b="1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Introduce email campaigns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74357f75ee_0_70"/>
          <p:cNvSpPr/>
          <p:nvPr/>
        </p:nvSpPr>
        <p:spPr>
          <a:xfrm>
            <a:off x="12042175" y="9276000"/>
            <a:ext cx="10701900" cy="10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4800" b="1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Add features to motivate players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74357f75ee_0_70"/>
          <p:cNvSpPr/>
          <p:nvPr/>
        </p:nvSpPr>
        <p:spPr>
          <a:xfrm>
            <a:off x="17041100" y="4892800"/>
            <a:ext cx="7359600" cy="10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4800" b="1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Introduce reward system </a:t>
            </a:r>
            <a:endParaRPr sz="4800" b="1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4800" b="1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based on level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74357f75ee_0_70"/>
          <p:cNvSpPr/>
          <p:nvPr/>
        </p:nvSpPr>
        <p:spPr>
          <a:xfrm>
            <a:off x="13197250" y="7427252"/>
            <a:ext cx="1008850" cy="579925"/>
          </a:xfrm>
          <a:custGeom>
            <a:avLst/>
            <a:gdLst/>
            <a:ahLst/>
            <a:cxnLst/>
            <a:rect l="l" t="t" r="r" b="b"/>
            <a:pathLst>
              <a:path w="461" h="285" extrusionOk="0">
                <a:moveTo>
                  <a:pt x="18" y="27"/>
                </a:moveTo>
                <a:lnTo>
                  <a:pt x="18" y="27"/>
                </a:lnTo>
                <a:cubicBezTo>
                  <a:pt x="35" y="35"/>
                  <a:pt x="203" y="125"/>
                  <a:pt x="203" y="125"/>
                </a:cubicBezTo>
                <a:cubicBezTo>
                  <a:pt x="212" y="133"/>
                  <a:pt x="221" y="133"/>
                  <a:pt x="231" y="133"/>
                </a:cubicBezTo>
                <a:cubicBezTo>
                  <a:pt x="239" y="133"/>
                  <a:pt x="248" y="133"/>
                  <a:pt x="248" y="125"/>
                </a:cubicBezTo>
                <a:cubicBezTo>
                  <a:pt x="256" y="125"/>
                  <a:pt x="425" y="35"/>
                  <a:pt x="434" y="27"/>
                </a:cubicBezTo>
                <a:cubicBezTo>
                  <a:pt x="452" y="18"/>
                  <a:pt x="460" y="0"/>
                  <a:pt x="443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0" y="0"/>
                  <a:pt x="9" y="18"/>
                  <a:pt x="18" y="27"/>
                </a:cubicBezTo>
                <a:close/>
                <a:moveTo>
                  <a:pt x="443" y="80"/>
                </a:moveTo>
                <a:lnTo>
                  <a:pt x="443" y="80"/>
                </a:lnTo>
                <a:cubicBezTo>
                  <a:pt x="434" y="80"/>
                  <a:pt x="256" y="169"/>
                  <a:pt x="248" y="178"/>
                </a:cubicBezTo>
                <a:cubicBezTo>
                  <a:pt x="248" y="178"/>
                  <a:pt x="239" y="178"/>
                  <a:pt x="231" y="178"/>
                </a:cubicBezTo>
                <a:cubicBezTo>
                  <a:pt x="221" y="178"/>
                  <a:pt x="212" y="178"/>
                  <a:pt x="203" y="178"/>
                </a:cubicBezTo>
                <a:cubicBezTo>
                  <a:pt x="194" y="169"/>
                  <a:pt x="27" y="80"/>
                  <a:pt x="18" y="80"/>
                </a:cubicBezTo>
                <a:cubicBezTo>
                  <a:pt x="9" y="72"/>
                  <a:pt x="9" y="80"/>
                  <a:pt x="9" y="80"/>
                </a:cubicBezTo>
                <a:cubicBezTo>
                  <a:pt x="9" y="88"/>
                  <a:pt x="9" y="266"/>
                  <a:pt x="9" y="266"/>
                </a:cubicBezTo>
                <a:cubicBezTo>
                  <a:pt x="9" y="275"/>
                  <a:pt x="18" y="284"/>
                  <a:pt x="35" y="284"/>
                </a:cubicBezTo>
                <a:cubicBezTo>
                  <a:pt x="425" y="284"/>
                  <a:pt x="425" y="284"/>
                  <a:pt x="425" y="284"/>
                </a:cubicBezTo>
                <a:cubicBezTo>
                  <a:pt x="443" y="284"/>
                  <a:pt x="452" y="275"/>
                  <a:pt x="452" y="266"/>
                </a:cubicBezTo>
                <a:cubicBezTo>
                  <a:pt x="452" y="266"/>
                  <a:pt x="452" y="88"/>
                  <a:pt x="452" y="80"/>
                </a:cubicBezTo>
                <a:cubicBezTo>
                  <a:pt x="452" y="80"/>
                  <a:pt x="452" y="72"/>
                  <a:pt x="443" y="8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68" name="Google Shape;268;g74357f75ee_0_70"/>
          <p:cNvSpPr/>
          <p:nvPr/>
        </p:nvSpPr>
        <p:spPr>
          <a:xfrm>
            <a:off x="16936488" y="7160526"/>
            <a:ext cx="1007275" cy="1007525"/>
          </a:xfrm>
          <a:custGeom>
            <a:avLst/>
            <a:gdLst/>
            <a:ahLst/>
            <a:cxnLst/>
            <a:rect l="l" t="t" r="r" b="b"/>
            <a:pathLst>
              <a:path w="454" h="609" extrusionOk="0">
                <a:moveTo>
                  <a:pt x="227" y="608"/>
                </a:moveTo>
                <a:lnTo>
                  <a:pt x="227" y="608"/>
                </a:lnTo>
                <a:cubicBezTo>
                  <a:pt x="227" y="608"/>
                  <a:pt x="0" y="354"/>
                  <a:pt x="0" y="226"/>
                </a:cubicBezTo>
                <a:cubicBezTo>
                  <a:pt x="0" y="106"/>
                  <a:pt x="99" y="0"/>
                  <a:pt x="227" y="0"/>
                </a:cubicBezTo>
                <a:cubicBezTo>
                  <a:pt x="347" y="0"/>
                  <a:pt x="453" y="106"/>
                  <a:pt x="453" y="226"/>
                </a:cubicBezTo>
                <a:cubicBezTo>
                  <a:pt x="453" y="354"/>
                  <a:pt x="227" y="608"/>
                  <a:pt x="227" y="608"/>
                </a:cubicBezTo>
                <a:close/>
                <a:moveTo>
                  <a:pt x="227" y="78"/>
                </a:moveTo>
                <a:lnTo>
                  <a:pt x="227" y="78"/>
                </a:lnTo>
                <a:cubicBezTo>
                  <a:pt x="142" y="78"/>
                  <a:pt x="71" y="149"/>
                  <a:pt x="71" y="226"/>
                </a:cubicBezTo>
                <a:cubicBezTo>
                  <a:pt x="71" y="311"/>
                  <a:pt x="142" y="382"/>
                  <a:pt x="227" y="382"/>
                </a:cubicBezTo>
                <a:cubicBezTo>
                  <a:pt x="304" y="382"/>
                  <a:pt x="375" y="311"/>
                  <a:pt x="375" y="226"/>
                </a:cubicBezTo>
                <a:cubicBezTo>
                  <a:pt x="375" y="149"/>
                  <a:pt x="304" y="78"/>
                  <a:pt x="227" y="78"/>
                </a:cubicBezTo>
                <a:close/>
                <a:moveTo>
                  <a:pt x="227" y="304"/>
                </a:moveTo>
                <a:lnTo>
                  <a:pt x="227" y="304"/>
                </a:lnTo>
                <a:cubicBezTo>
                  <a:pt x="184" y="304"/>
                  <a:pt x="149" y="269"/>
                  <a:pt x="149" y="226"/>
                </a:cubicBezTo>
                <a:cubicBezTo>
                  <a:pt x="149" y="184"/>
                  <a:pt x="184" y="156"/>
                  <a:pt x="227" y="156"/>
                </a:cubicBezTo>
                <a:cubicBezTo>
                  <a:pt x="269" y="156"/>
                  <a:pt x="297" y="184"/>
                  <a:pt x="297" y="226"/>
                </a:cubicBezTo>
                <a:cubicBezTo>
                  <a:pt x="297" y="269"/>
                  <a:pt x="269" y="304"/>
                  <a:pt x="227" y="3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69" name="Google Shape;269;g74357f75ee_0_70"/>
          <p:cNvSpPr/>
          <p:nvPr/>
        </p:nvSpPr>
        <p:spPr>
          <a:xfrm>
            <a:off x="20644825" y="7084398"/>
            <a:ext cx="1007275" cy="1007400"/>
          </a:xfrm>
          <a:custGeom>
            <a:avLst/>
            <a:gdLst/>
            <a:ahLst/>
            <a:cxnLst/>
            <a:rect l="l" t="t" r="r" b="b"/>
            <a:pathLst>
              <a:path w="391" h="463" extrusionOk="0">
                <a:moveTo>
                  <a:pt x="283" y="178"/>
                </a:moveTo>
                <a:lnTo>
                  <a:pt x="283" y="178"/>
                </a:lnTo>
                <a:cubicBezTo>
                  <a:pt x="283" y="169"/>
                  <a:pt x="373" y="89"/>
                  <a:pt x="319" y="18"/>
                </a:cubicBezTo>
                <a:cubicBezTo>
                  <a:pt x="310" y="0"/>
                  <a:pt x="266" y="98"/>
                  <a:pt x="204" y="134"/>
                </a:cubicBezTo>
                <a:cubicBezTo>
                  <a:pt x="169" y="160"/>
                  <a:pt x="98" y="204"/>
                  <a:pt x="98" y="231"/>
                </a:cubicBezTo>
                <a:cubicBezTo>
                  <a:pt x="98" y="400"/>
                  <a:pt x="98" y="400"/>
                  <a:pt x="98" y="400"/>
                </a:cubicBezTo>
                <a:cubicBezTo>
                  <a:pt x="98" y="435"/>
                  <a:pt x="213" y="462"/>
                  <a:pt x="310" y="462"/>
                </a:cubicBezTo>
                <a:cubicBezTo>
                  <a:pt x="345" y="462"/>
                  <a:pt x="390" y="249"/>
                  <a:pt x="390" y="222"/>
                </a:cubicBezTo>
                <a:cubicBezTo>
                  <a:pt x="390" y="187"/>
                  <a:pt x="292" y="187"/>
                  <a:pt x="283" y="178"/>
                </a:cubicBezTo>
                <a:close/>
                <a:moveTo>
                  <a:pt x="71" y="178"/>
                </a:moveTo>
                <a:lnTo>
                  <a:pt x="71" y="178"/>
                </a:lnTo>
                <a:cubicBezTo>
                  <a:pt x="54" y="178"/>
                  <a:pt x="0" y="187"/>
                  <a:pt x="0" y="257"/>
                </a:cubicBezTo>
                <a:cubicBezTo>
                  <a:pt x="0" y="372"/>
                  <a:pt x="0" y="372"/>
                  <a:pt x="0" y="372"/>
                </a:cubicBezTo>
                <a:cubicBezTo>
                  <a:pt x="0" y="444"/>
                  <a:pt x="54" y="453"/>
                  <a:pt x="71" y="453"/>
                </a:cubicBezTo>
                <a:cubicBezTo>
                  <a:pt x="89" y="453"/>
                  <a:pt x="44" y="435"/>
                  <a:pt x="44" y="400"/>
                </a:cubicBezTo>
                <a:cubicBezTo>
                  <a:pt x="44" y="240"/>
                  <a:pt x="44" y="240"/>
                  <a:pt x="44" y="240"/>
                </a:cubicBezTo>
                <a:cubicBezTo>
                  <a:pt x="44" y="196"/>
                  <a:pt x="89" y="178"/>
                  <a:pt x="71" y="17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70" name="Google Shape;270;g74357f75ee_0_70"/>
          <p:cNvSpPr txBox="1"/>
          <p:nvPr/>
        </p:nvSpPr>
        <p:spPr>
          <a:xfrm>
            <a:off x="4954775" y="6658650"/>
            <a:ext cx="5263200" cy="479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ato Light"/>
                <a:ea typeface="Lato Light"/>
                <a:cs typeface="Lato Light"/>
                <a:sym typeface="Lato Light"/>
              </a:rPr>
              <a:t>Most users only solve 2-3 puzzles</a:t>
            </a:r>
            <a:endParaRPr sz="18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Perspective Light">
      <a:dk1>
        <a:srgbClr val="737572"/>
      </a:dk1>
      <a:lt1>
        <a:srgbClr val="FFFFFF"/>
      </a:lt1>
      <a:dk2>
        <a:srgbClr val="445469"/>
      </a:dk2>
      <a:lt2>
        <a:srgbClr val="F6F7FA"/>
      </a:lt2>
      <a:accent1>
        <a:srgbClr val="1D68A6"/>
      </a:accent1>
      <a:accent2>
        <a:srgbClr val="178E6B"/>
      </a:accent2>
      <a:accent3>
        <a:srgbClr val="84AC40"/>
      </a:accent3>
      <a:accent4>
        <a:srgbClr val="EE8A12"/>
      </a:accent4>
      <a:accent5>
        <a:srgbClr val="B0221D"/>
      </a:accent5>
      <a:accent6>
        <a:srgbClr val="381B41"/>
      </a:accent6>
      <a:hlink>
        <a:srgbClr val="216CAB"/>
      </a:hlink>
      <a:folHlink>
        <a:srgbClr val="1A916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313</Words>
  <Application>Microsoft Macintosh PowerPoint</Application>
  <PresentationFormat>Custom</PresentationFormat>
  <Paragraphs>64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Lato Light</vt:lpstr>
      <vt:lpstr>Arial</vt:lpstr>
      <vt:lpstr>Lato Black</vt:lpstr>
      <vt:lpstr>Monda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</dc:creator>
  <cp:lastModifiedBy>Jenny Shang</cp:lastModifiedBy>
  <cp:revision>1</cp:revision>
  <dcterms:created xsi:type="dcterms:W3CDTF">2014-11-12T21:47:38Z</dcterms:created>
  <dcterms:modified xsi:type="dcterms:W3CDTF">2019-11-13T21:52:02Z</dcterms:modified>
</cp:coreProperties>
</file>